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2c7ae33ea4d0448c" Type="http://schemas.microsoft.com/office/2006/relationships/ui/extensibility" Target="customUI/customUI.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0"/>
  </p:notesMasterIdLst>
  <p:handoutMasterIdLst>
    <p:handoutMasterId r:id="rId11"/>
  </p:handoutMasterIdLst>
  <p:sldIdLst>
    <p:sldId id="256" r:id="rId2"/>
    <p:sldId id="676" r:id="rId3"/>
    <p:sldId id="345" r:id="rId4"/>
    <p:sldId id="282" r:id="rId5"/>
    <p:sldId id="673" r:id="rId6"/>
    <p:sldId id="672" r:id="rId7"/>
    <p:sldId id="674" r:id="rId8"/>
    <p:sldId id="675"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845">
          <p15:clr>
            <a:srgbClr val="A4A3A4"/>
          </p15:clr>
        </p15:guide>
        <p15:guide id="4" orient="horz" pos="305">
          <p15:clr>
            <a:srgbClr val="A4A3A4"/>
          </p15:clr>
        </p15:guide>
        <p15:guide id="5" orient="horz" pos="758">
          <p15:clr>
            <a:srgbClr val="A4A3A4"/>
          </p15:clr>
        </p15:guide>
        <p15:guide id="6" orient="horz" pos="894">
          <p15:clr>
            <a:srgbClr val="A4A3A4"/>
          </p15:clr>
        </p15:guide>
        <p15:guide id="7" orient="horz" pos="3072">
          <p15:clr>
            <a:srgbClr val="A4A3A4"/>
          </p15:clr>
        </p15:guide>
        <p15:guide id="8" pos="476">
          <p15:clr>
            <a:srgbClr val="A4A3A4"/>
          </p15:clr>
        </p15:guide>
        <p15:guide id="9" pos="5329"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1D27"/>
    <a:srgbClr val="77787B"/>
    <a:srgbClr val="787878"/>
    <a:srgbClr val="00539B"/>
    <a:srgbClr val="D8C726"/>
    <a:srgbClr val="77BD43"/>
    <a:srgbClr val="F08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197724-F8C0-4337-8D72-0E111C0C1286}" v="18" dt="2023-10-05T23:36:52.656"/>
  </p1510:revLst>
</p1510:revInfo>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450" autoAdjust="0"/>
  </p:normalViewPr>
  <p:slideViewPr>
    <p:cSldViewPr showGuides="1">
      <p:cViewPr varScale="1">
        <p:scale>
          <a:sx n="114" d="100"/>
          <a:sy n="114" d="100"/>
        </p:scale>
        <p:origin x="1560" y="108"/>
      </p:cViewPr>
      <p:guideLst>
        <p:guide orient="horz" pos="2160"/>
        <p:guide pos="2880"/>
        <p:guide orient="horz" pos="2845"/>
        <p:guide orient="horz" pos="305"/>
        <p:guide orient="horz" pos="758"/>
        <p:guide orient="horz" pos="894"/>
        <p:guide orient="horz" pos="3072"/>
        <p:guide pos="476"/>
        <p:guide pos="5329"/>
      </p:guideLst>
    </p:cSldViewPr>
  </p:slideViewPr>
  <p:notesTextViewPr>
    <p:cViewPr>
      <p:scale>
        <a:sx n="3" d="2"/>
        <a:sy n="3" d="2"/>
      </p:scale>
      <p:origin x="0" y="0"/>
    </p:cViewPr>
  </p:notesTextViewPr>
  <p:sorterViewPr>
    <p:cViewPr varScale="1">
      <p:scale>
        <a:sx n="100" d="100"/>
        <a:sy n="100" d="100"/>
      </p:scale>
      <p:origin x="0" y="0"/>
    </p:cViewPr>
  </p:sorterViewPr>
  <p:notesViewPr>
    <p:cSldViewPr showGuides="1">
      <p:cViewPr>
        <p:scale>
          <a:sx n="140" d="100"/>
          <a:sy n="140" d="100"/>
        </p:scale>
        <p:origin x="2694" y="-1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gh Bradlow" userId="f3800eee2f1f8eec" providerId="LiveId" clId="{43197724-F8C0-4337-8D72-0E111C0C1286}"/>
    <pc:docChg chg="undo redo custSel addSld delSld modSld sldOrd modMainMaster">
      <pc:chgData name="Hugh Bradlow" userId="f3800eee2f1f8eec" providerId="LiveId" clId="{43197724-F8C0-4337-8D72-0E111C0C1286}" dt="2023-10-05T23:49:23.078" v="600" actId="6549"/>
      <pc:docMkLst>
        <pc:docMk/>
      </pc:docMkLst>
      <pc:sldChg chg="modSp mod modNotesTx">
        <pc:chgData name="Hugh Bradlow" userId="f3800eee2f1f8eec" providerId="LiveId" clId="{43197724-F8C0-4337-8D72-0E111C0C1286}" dt="2023-10-05T23:49:23.078" v="600" actId="6549"/>
        <pc:sldMkLst>
          <pc:docMk/>
          <pc:sldMk cId="2022834601" sldId="256"/>
        </pc:sldMkLst>
        <pc:spChg chg="mod">
          <ac:chgData name="Hugh Bradlow" userId="f3800eee2f1f8eec" providerId="LiveId" clId="{43197724-F8C0-4337-8D72-0E111C0C1286}" dt="2023-10-05T23:16:27.004" v="97" actId="20577"/>
          <ac:spMkLst>
            <pc:docMk/>
            <pc:sldMk cId="2022834601" sldId="256"/>
            <ac:spMk id="2" creationId="{6976B2AC-1AC7-C042-587B-BA470E468721}"/>
          </ac:spMkLst>
        </pc:spChg>
        <pc:spChg chg="mod">
          <ac:chgData name="Hugh Bradlow" userId="f3800eee2f1f8eec" providerId="LiveId" clId="{43197724-F8C0-4337-8D72-0E111C0C1286}" dt="2023-10-05T23:16:43.812" v="128" actId="20577"/>
          <ac:spMkLst>
            <pc:docMk/>
            <pc:sldMk cId="2022834601" sldId="256"/>
            <ac:spMk id="3" creationId="{6DD15262-F5AD-75C8-7757-055C9469A099}"/>
          </ac:spMkLst>
        </pc:spChg>
      </pc:sldChg>
      <pc:sldChg chg="del">
        <pc:chgData name="Hugh Bradlow" userId="f3800eee2f1f8eec" providerId="LiveId" clId="{43197724-F8C0-4337-8D72-0E111C0C1286}" dt="2023-10-05T23:12:24.706" v="0" actId="47"/>
        <pc:sldMkLst>
          <pc:docMk/>
          <pc:sldMk cId="2853967927" sldId="260"/>
        </pc:sldMkLst>
      </pc:sldChg>
      <pc:sldChg chg="del">
        <pc:chgData name="Hugh Bradlow" userId="f3800eee2f1f8eec" providerId="LiveId" clId="{43197724-F8C0-4337-8D72-0E111C0C1286}" dt="2023-10-05T23:12:24.706" v="0" actId="47"/>
        <pc:sldMkLst>
          <pc:docMk/>
          <pc:sldMk cId="2810440181" sldId="277"/>
        </pc:sldMkLst>
      </pc:sldChg>
      <pc:sldChg chg="del">
        <pc:chgData name="Hugh Bradlow" userId="f3800eee2f1f8eec" providerId="LiveId" clId="{43197724-F8C0-4337-8D72-0E111C0C1286}" dt="2023-10-05T23:12:24.706" v="0" actId="47"/>
        <pc:sldMkLst>
          <pc:docMk/>
          <pc:sldMk cId="1109277341" sldId="278"/>
        </pc:sldMkLst>
      </pc:sldChg>
      <pc:sldChg chg="del">
        <pc:chgData name="Hugh Bradlow" userId="f3800eee2f1f8eec" providerId="LiveId" clId="{43197724-F8C0-4337-8D72-0E111C0C1286}" dt="2023-10-05T23:12:24.706" v="0" actId="47"/>
        <pc:sldMkLst>
          <pc:docMk/>
          <pc:sldMk cId="378730435" sldId="279"/>
        </pc:sldMkLst>
      </pc:sldChg>
      <pc:sldChg chg="del">
        <pc:chgData name="Hugh Bradlow" userId="f3800eee2f1f8eec" providerId="LiveId" clId="{43197724-F8C0-4337-8D72-0E111C0C1286}" dt="2023-10-05T23:12:24.706" v="0" actId="47"/>
        <pc:sldMkLst>
          <pc:docMk/>
          <pc:sldMk cId="371366041" sldId="280"/>
        </pc:sldMkLst>
      </pc:sldChg>
      <pc:sldChg chg="del">
        <pc:chgData name="Hugh Bradlow" userId="f3800eee2f1f8eec" providerId="LiveId" clId="{43197724-F8C0-4337-8D72-0E111C0C1286}" dt="2023-10-05T23:12:24.706" v="0" actId="47"/>
        <pc:sldMkLst>
          <pc:docMk/>
          <pc:sldMk cId="2129615812" sldId="281"/>
        </pc:sldMkLst>
      </pc:sldChg>
      <pc:sldChg chg="modSp mod ord chgLayout">
        <pc:chgData name="Hugh Bradlow" userId="f3800eee2f1f8eec" providerId="LiveId" clId="{43197724-F8C0-4337-8D72-0E111C0C1286}" dt="2023-10-05T23:49:04.007" v="599"/>
        <pc:sldMkLst>
          <pc:docMk/>
          <pc:sldMk cId="3270459527" sldId="282"/>
        </pc:sldMkLst>
        <pc:spChg chg="mod ord">
          <ac:chgData name="Hugh Bradlow" userId="f3800eee2f1f8eec" providerId="LiveId" clId="{43197724-F8C0-4337-8D72-0E111C0C1286}" dt="2023-10-05T23:32:08.468" v="325" actId="20577"/>
          <ac:spMkLst>
            <pc:docMk/>
            <pc:sldMk cId="3270459527" sldId="282"/>
            <ac:spMk id="2" creationId="{A1268F73-E5B5-0FAE-7E2E-0D5D8B81A23E}"/>
          </ac:spMkLst>
        </pc:spChg>
        <pc:spChg chg="mod ord">
          <ac:chgData name="Hugh Bradlow" userId="f3800eee2f1f8eec" providerId="LiveId" clId="{43197724-F8C0-4337-8D72-0E111C0C1286}" dt="2023-10-05T23:15:47.430" v="74" actId="700"/>
          <ac:spMkLst>
            <pc:docMk/>
            <pc:sldMk cId="3270459527" sldId="282"/>
            <ac:spMk id="3" creationId="{0976B6D5-02C5-E669-F39B-6677DED16918}"/>
          </ac:spMkLst>
        </pc:spChg>
        <pc:spChg chg="mod ord">
          <ac:chgData name="Hugh Bradlow" userId="f3800eee2f1f8eec" providerId="LiveId" clId="{43197724-F8C0-4337-8D72-0E111C0C1286}" dt="2023-10-05T23:15:47.430" v="74" actId="700"/>
          <ac:spMkLst>
            <pc:docMk/>
            <pc:sldMk cId="3270459527" sldId="282"/>
            <ac:spMk id="4" creationId="{970F4475-3F68-4D62-658C-9331DBE81C5F}"/>
          </ac:spMkLst>
        </pc:spChg>
      </pc:sldChg>
      <pc:sldChg chg="del">
        <pc:chgData name="Hugh Bradlow" userId="f3800eee2f1f8eec" providerId="LiveId" clId="{43197724-F8C0-4337-8D72-0E111C0C1286}" dt="2023-10-05T23:12:24.706" v="0" actId="47"/>
        <pc:sldMkLst>
          <pc:docMk/>
          <pc:sldMk cId="3529107832" sldId="283"/>
        </pc:sldMkLst>
      </pc:sldChg>
      <pc:sldChg chg="del">
        <pc:chgData name="Hugh Bradlow" userId="f3800eee2f1f8eec" providerId="LiveId" clId="{43197724-F8C0-4337-8D72-0E111C0C1286}" dt="2023-10-05T23:12:24.706" v="0" actId="47"/>
        <pc:sldMkLst>
          <pc:docMk/>
          <pc:sldMk cId="507962406" sldId="284"/>
        </pc:sldMkLst>
      </pc:sldChg>
      <pc:sldChg chg="del">
        <pc:chgData name="Hugh Bradlow" userId="f3800eee2f1f8eec" providerId="LiveId" clId="{43197724-F8C0-4337-8D72-0E111C0C1286}" dt="2023-10-05T23:12:24.706" v="0" actId="47"/>
        <pc:sldMkLst>
          <pc:docMk/>
          <pc:sldMk cId="2341018344" sldId="285"/>
        </pc:sldMkLst>
      </pc:sldChg>
      <pc:sldChg chg="addSp delSp modSp add mod modClrScheme modAnim chgLayout modNotesTx">
        <pc:chgData name="Hugh Bradlow" userId="f3800eee2f1f8eec" providerId="LiveId" clId="{43197724-F8C0-4337-8D72-0E111C0C1286}" dt="2023-10-05T23:48:28.660" v="597" actId="20577"/>
        <pc:sldMkLst>
          <pc:docMk/>
          <pc:sldMk cId="0" sldId="345"/>
        </pc:sldMkLst>
        <pc:spChg chg="mod ord">
          <ac:chgData name="Hugh Bradlow" userId="f3800eee2f1f8eec" providerId="LiveId" clId="{43197724-F8C0-4337-8D72-0E111C0C1286}" dt="2023-10-05T23:29:10.787" v="288" actId="700"/>
          <ac:spMkLst>
            <pc:docMk/>
            <pc:sldMk cId="0" sldId="345"/>
            <ac:spMk id="2" creationId="{03D35C10-F1DB-439F-8531-48659AC9790D}"/>
          </ac:spMkLst>
        </pc:spChg>
        <pc:spChg chg="mod ord">
          <ac:chgData name="Hugh Bradlow" userId="f3800eee2f1f8eec" providerId="LiveId" clId="{43197724-F8C0-4337-8D72-0E111C0C1286}" dt="2023-10-05T23:29:10.787" v="288" actId="700"/>
          <ac:spMkLst>
            <pc:docMk/>
            <pc:sldMk cId="0" sldId="345"/>
            <ac:spMk id="3" creationId="{00000000-0000-0000-0000-000000000000}"/>
          </ac:spMkLst>
        </pc:spChg>
        <pc:spChg chg="mod ord">
          <ac:chgData name="Hugh Bradlow" userId="f3800eee2f1f8eec" providerId="LiveId" clId="{43197724-F8C0-4337-8D72-0E111C0C1286}" dt="2023-10-05T23:48:28.660" v="597" actId="20577"/>
          <ac:spMkLst>
            <pc:docMk/>
            <pc:sldMk cId="0" sldId="345"/>
            <ac:spMk id="4" creationId="{00000000-0000-0000-0000-000000000000}"/>
          </ac:spMkLst>
        </pc:spChg>
        <pc:spChg chg="mod ord">
          <ac:chgData name="Hugh Bradlow" userId="f3800eee2f1f8eec" providerId="LiveId" clId="{43197724-F8C0-4337-8D72-0E111C0C1286}" dt="2023-10-05T23:29:10.787" v="288" actId="700"/>
          <ac:spMkLst>
            <pc:docMk/>
            <pc:sldMk cId="0" sldId="345"/>
            <ac:spMk id="5" creationId="{00000000-0000-0000-0000-000000000000}"/>
          </ac:spMkLst>
        </pc:spChg>
        <pc:spChg chg="mod">
          <ac:chgData name="Hugh Bradlow" userId="f3800eee2f1f8eec" providerId="LiveId" clId="{43197724-F8C0-4337-8D72-0E111C0C1286}" dt="2023-10-05T23:38:48.144" v="462" actId="1076"/>
          <ac:spMkLst>
            <pc:docMk/>
            <pc:sldMk cId="0" sldId="345"/>
            <ac:spMk id="6" creationId="{00000000-0000-0000-0000-000000000000}"/>
          </ac:spMkLst>
        </pc:spChg>
        <pc:spChg chg="add mod">
          <ac:chgData name="Hugh Bradlow" userId="f3800eee2f1f8eec" providerId="LiveId" clId="{43197724-F8C0-4337-8D72-0E111C0C1286}" dt="2023-10-05T23:38:22.419" v="457" actId="1076"/>
          <ac:spMkLst>
            <pc:docMk/>
            <pc:sldMk cId="0" sldId="345"/>
            <ac:spMk id="29" creationId="{98F7C65E-6E6E-8BD9-7631-ED065C224D58}"/>
          </ac:spMkLst>
        </pc:spChg>
        <pc:spChg chg="mod topLvl">
          <ac:chgData name="Hugh Bradlow" userId="f3800eee2f1f8eec" providerId="LiveId" clId="{43197724-F8C0-4337-8D72-0E111C0C1286}" dt="2023-10-05T23:38:22.419" v="457" actId="1076"/>
          <ac:spMkLst>
            <pc:docMk/>
            <pc:sldMk cId="0" sldId="345"/>
            <ac:spMk id="36" creationId="{00000000-0000-0000-0000-000000000000}"/>
          </ac:spMkLst>
        </pc:spChg>
        <pc:grpChg chg="mod">
          <ac:chgData name="Hugh Bradlow" userId="f3800eee2f1f8eec" providerId="LiveId" clId="{43197724-F8C0-4337-8D72-0E111C0C1286}" dt="2023-10-05T23:38:22.419" v="457" actId="1076"/>
          <ac:grpSpMkLst>
            <pc:docMk/>
            <pc:sldMk cId="0" sldId="345"/>
            <ac:grpSpMk id="33" creationId="{00000000-0000-0000-0000-000000000000}"/>
          </ac:grpSpMkLst>
        </pc:grpChg>
        <pc:grpChg chg="del mod">
          <ac:chgData name="Hugh Bradlow" userId="f3800eee2f1f8eec" providerId="LiveId" clId="{43197724-F8C0-4337-8D72-0E111C0C1286}" dt="2023-10-05T23:22:26.694" v="227" actId="165"/>
          <ac:grpSpMkLst>
            <pc:docMk/>
            <pc:sldMk cId="0" sldId="345"/>
            <ac:grpSpMk id="37" creationId="{00000000-0000-0000-0000-000000000000}"/>
          </ac:grpSpMkLst>
        </pc:grpChg>
        <pc:cxnChg chg="add mod topLvl">
          <ac:chgData name="Hugh Bradlow" userId="f3800eee2f1f8eec" providerId="LiveId" clId="{43197724-F8C0-4337-8D72-0E111C0C1286}" dt="2023-10-05T23:38:22.419" v="457" actId="1076"/>
          <ac:cxnSpMkLst>
            <pc:docMk/>
            <pc:sldMk cId="0" sldId="345"/>
            <ac:cxnSpMk id="8" creationId="{96C82554-602F-592A-175F-67BDEBF2FA1E}"/>
          </ac:cxnSpMkLst>
        </pc:cxnChg>
        <pc:cxnChg chg="add mod topLvl">
          <ac:chgData name="Hugh Bradlow" userId="f3800eee2f1f8eec" providerId="LiveId" clId="{43197724-F8C0-4337-8D72-0E111C0C1286}" dt="2023-10-05T23:38:22.419" v="457" actId="1076"/>
          <ac:cxnSpMkLst>
            <pc:docMk/>
            <pc:sldMk cId="0" sldId="345"/>
            <ac:cxnSpMk id="9" creationId="{4E6674DF-BCE6-0541-1BB0-FD6FBE838A4E}"/>
          </ac:cxnSpMkLst>
        </pc:cxnChg>
        <pc:cxnChg chg="add mod">
          <ac:chgData name="Hugh Bradlow" userId="f3800eee2f1f8eec" providerId="LiveId" clId="{43197724-F8C0-4337-8D72-0E111C0C1286}" dt="2023-10-05T23:38:22.419" v="457" actId="1076"/>
          <ac:cxnSpMkLst>
            <pc:docMk/>
            <pc:sldMk cId="0" sldId="345"/>
            <ac:cxnSpMk id="12" creationId="{843E7B1E-B1B3-5AC4-F38C-26B5CC017FE0}"/>
          </ac:cxnSpMkLst>
        </pc:cxnChg>
        <pc:cxnChg chg="add del mod">
          <ac:chgData name="Hugh Bradlow" userId="f3800eee2f1f8eec" providerId="LiveId" clId="{43197724-F8C0-4337-8D72-0E111C0C1286}" dt="2023-10-05T23:31:21.516" v="312" actId="478"/>
          <ac:cxnSpMkLst>
            <pc:docMk/>
            <pc:sldMk cId="0" sldId="345"/>
            <ac:cxnSpMk id="15" creationId="{F0502967-0519-C4EF-5411-DCD573CF8FC5}"/>
          </ac:cxnSpMkLst>
        </pc:cxnChg>
        <pc:cxnChg chg="mod">
          <ac:chgData name="Hugh Bradlow" userId="f3800eee2f1f8eec" providerId="LiveId" clId="{43197724-F8C0-4337-8D72-0E111C0C1286}" dt="2023-10-05T23:29:55.976" v="290" actId="692"/>
          <ac:cxnSpMkLst>
            <pc:docMk/>
            <pc:sldMk cId="0" sldId="345"/>
            <ac:cxnSpMk id="30" creationId="{00000000-0000-0000-0000-000000000000}"/>
          </ac:cxnSpMkLst>
        </pc:cxnChg>
        <pc:cxnChg chg="mod">
          <ac:chgData name="Hugh Bradlow" userId="f3800eee2f1f8eec" providerId="LiveId" clId="{43197724-F8C0-4337-8D72-0E111C0C1286}" dt="2023-10-05T23:29:46.374" v="289" actId="692"/>
          <ac:cxnSpMkLst>
            <pc:docMk/>
            <pc:sldMk cId="0" sldId="345"/>
            <ac:cxnSpMk id="32" creationId="{00000000-0000-0000-0000-000000000000}"/>
          </ac:cxnSpMkLst>
        </pc:cxnChg>
        <pc:cxnChg chg="mod topLvl">
          <ac:chgData name="Hugh Bradlow" userId="f3800eee2f1f8eec" providerId="LiveId" clId="{43197724-F8C0-4337-8D72-0E111C0C1286}" dt="2023-10-05T23:38:22.419" v="457" actId="1076"/>
          <ac:cxnSpMkLst>
            <pc:docMk/>
            <pc:sldMk cId="0" sldId="345"/>
            <ac:cxnSpMk id="35" creationId="{00000000-0000-0000-0000-000000000000}"/>
          </ac:cxnSpMkLst>
        </pc:cxnChg>
      </pc:sldChg>
      <pc:sldChg chg="del">
        <pc:chgData name="Hugh Bradlow" userId="f3800eee2f1f8eec" providerId="LiveId" clId="{43197724-F8C0-4337-8D72-0E111C0C1286}" dt="2023-10-05T23:12:24.706" v="0" actId="47"/>
        <pc:sldMkLst>
          <pc:docMk/>
          <pc:sldMk cId="1078743835" sldId="512"/>
        </pc:sldMkLst>
      </pc:sldChg>
      <pc:sldChg chg="del">
        <pc:chgData name="Hugh Bradlow" userId="f3800eee2f1f8eec" providerId="LiveId" clId="{43197724-F8C0-4337-8D72-0E111C0C1286}" dt="2023-10-05T23:12:24.706" v="0" actId="47"/>
        <pc:sldMkLst>
          <pc:docMk/>
          <pc:sldMk cId="783107253" sldId="643"/>
        </pc:sldMkLst>
      </pc:sldChg>
      <pc:sldChg chg="modSp mod modClrScheme chgLayout">
        <pc:chgData name="Hugh Bradlow" userId="f3800eee2f1f8eec" providerId="LiveId" clId="{43197724-F8C0-4337-8D72-0E111C0C1286}" dt="2023-10-05T23:32:25.269" v="339" actId="20577"/>
        <pc:sldMkLst>
          <pc:docMk/>
          <pc:sldMk cId="1220944986" sldId="672"/>
        </pc:sldMkLst>
        <pc:spChg chg="mod ord">
          <ac:chgData name="Hugh Bradlow" userId="f3800eee2f1f8eec" providerId="LiveId" clId="{43197724-F8C0-4337-8D72-0E111C0C1286}" dt="2023-10-05T23:32:25.269" v="339" actId="20577"/>
          <ac:spMkLst>
            <pc:docMk/>
            <pc:sldMk cId="1220944986" sldId="672"/>
            <ac:spMk id="2" creationId="{0C90544D-D1D3-48FF-8131-A9F4CC3B88D0}"/>
          </ac:spMkLst>
        </pc:spChg>
        <pc:spChg chg="mod ord">
          <ac:chgData name="Hugh Bradlow" userId="f3800eee2f1f8eec" providerId="LiveId" clId="{43197724-F8C0-4337-8D72-0E111C0C1286}" dt="2023-10-05T23:15:55.718" v="75" actId="700"/>
          <ac:spMkLst>
            <pc:docMk/>
            <pc:sldMk cId="1220944986" sldId="672"/>
            <ac:spMk id="3" creationId="{087942C3-EF57-43C9-8605-DF27D03D1826}"/>
          </ac:spMkLst>
        </pc:spChg>
        <pc:spChg chg="mod ord">
          <ac:chgData name="Hugh Bradlow" userId="f3800eee2f1f8eec" providerId="LiveId" clId="{43197724-F8C0-4337-8D72-0E111C0C1286}" dt="2023-10-05T23:15:55.718" v="75" actId="700"/>
          <ac:spMkLst>
            <pc:docMk/>
            <pc:sldMk cId="1220944986" sldId="672"/>
            <ac:spMk id="4" creationId="{F479B872-55BE-40D1-A23A-51FF6B40F183}"/>
          </ac:spMkLst>
        </pc:spChg>
      </pc:sldChg>
      <pc:sldChg chg="del">
        <pc:chgData name="Hugh Bradlow" userId="f3800eee2f1f8eec" providerId="LiveId" clId="{43197724-F8C0-4337-8D72-0E111C0C1286}" dt="2023-10-05T23:12:24.706" v="0" actId="47"/>
        <pc:sldMkLst>
          <pc:docMk/>
          <pc:sldMk cId="3411311449" sldId="673"/>
        </pc:sldMkLst>
      </pc:sldChg>
      <pc:sldChg chg="addSp delSp modSp new mod modClrScheme chgLayout">
        <pc:chgData name="Hugh Bradlow" userId="f3800eee2f1f8eec" providerId="LiveId" clId="{43197724-F8C0-4337-8D72-0E111C0C1286}" dt="2023-10-05T23:34:13.540" v="361" actId="1076"/>
        <pc:sldMkLst>
          <pc:docMk/>
          <pc:sldMk cId="3985624015" sldId="673"/>
        </pc:sldMkLst>
        <pc:spChg chg="del">
          <ac:chgData name="Hugh Bradlow" userId="f3800eee2f1f8eec" providerId="LiveId" clId="{43197724-F8C0-4337-8D72-0E111C0C1286}" dt="2023-10-05T23:33:38.315" v="341" actId="700"/>
          <ac:spMkLst>
            <pc:docMk/>
            <pc:sldMk cId="3985624015" sldId="673"/>
            <ac:spMk id="2" creationId="{A96A5BC5-C062-597D-043F-D012D91F74A6}"/>
          </ac:spMkLst>
        </pc:spChg>
        <pc:spChg chg="del mod ord">
          <ac:chgData name="Hugh Bradlow" userId="f3800eee2f1f8eec" providerId="LiveId" clId="{43197724-F8C0-4337-8D72-0E111C0C1286}" dt="2023-10-05T23:33:38.315" v="341" actId="700"/>
          <ac:spMkLst>
            <pc:docMk/>
            <pc:sldMk cId="3985624015" sldId="673"/>
            <ac:spMk id="3" creationId="{EE320C9B-0B88-365E-EA29-ECF3B0A6E2E9}"/>
          </ac:spMkLst>
        </pc:spChg>
        <pc:spChg chg="mod ord">
          <ac:chgData name="Hugh Bradlow" userId="f3800eee2f1f8eec" providerId="LiveId" clId="{43197724-F8C0-4337-8D72-0E111C0C1286}" dt="2023-10-05T23:33:38.315" v="341" actId="700"/>
          <ac:spMkLst>
            <pc:docMk/>
            <pc:sldMk cId="3985624015" sldId="673"/>
            <ac:spMk id="4" creationId="{15AF3144-46C9-1089-A84D-80AF3D4FAF85}"/>
          </ac:spMkLst>
        </pc:spChg>
        <pc:spChg chg="mod ord">
          <ac:chgData name="Hugh Bradlow" userId="f3800eee2f1f8eec" providerId="LiveId" clId="{43197724-F8C0-4337-8D72-0E111C0C1286}" dt="2023-10-05T23:33:38.315" v="341" actId="700"/>
          <ac:spMkLst>
            <pc:docMk/>
            <pc:sldMk cId="3985624015" sldId="673"/>
            <ac:spMk id="5" creationId="{56078F52-2C15-824A-BD6F-BD3FDC1B759C}"/>
          </ac:spMkLst>
        </pc:spChg>
        <pc:spChg chg="add mod ord">
          <ac:chgData name="Hugh Bradlow" userId="f3800eee2f1f8eec" providerId="LiveId" clId="{43197724-F8C0-4337-8D72-0E111C0C1286}" dt="2023-10-05T23:34:01.709" v="360" actId="20577"/>
          <ac:spMkLst>
            <pc:docMk/>
            <pc:sldMk cId="3985624015" sldId="673"/>
            <ac:spMk id="6" creationId="{5D64E884-E7F9-3837-1318-5D760AFD72E5}"/>
          </ac:spMkLst>
        </pc:spChg>
        <pc:picChg chg="add mod">
          <ac:chgData name="Hugh Bradlow" userId="f3800eee2f1f8eec" providerId="LiveId" clId="{43197724-F8C0-4337-8D72-0E111C0C1286}" dt="2023-10-05T23:34:13.540" v="361" actId="1076"/>
          <ac:picMkLst>
            <pc:docMk/>
            <pc:sldMk cId="3985624015" sldId="673"/>
            <ac:picMk id="7" creationId="{95A4810E-FF86-3024-1401-C10DF5E899F5}"/>
          </ac:picMkLst>
        </pc:picChg>
      </pc:sldChg>
      <pc:sldChg chg="del">
        <pc:chgData name="Hugh Bradlow" userId="f3800eee2f1f8eec" providerId="LiveId" clId="{43197724-F8C0-4337-8D72-0E111C0C1286}" dt="2023-10-05T23:12:24.706" v="0" actId="47"/>
        <pc:sldMkLst>
          <pc:docMk/>
          <pc:sldMk cId="3199305551" sldId="674"/>
        </pc:sldMkLst>
      </pc:sldChg>
      <pc:sldChg chg="addSp modSp new mod">
        <pc:chgData name="Hugh Bradlow" userId="f3800eee2f1f8eec" providerId="LiveId" clId="{43197724-F8C0-4337-8D72-0E111C0C1286}" dt="2023-10-05T23:36:11.029" v="416" actId="1076"/>
        <pc:sldMkLst>
          <pc:docMk/>
          <pc:sldMk cId="3448504570" sldId="674"/>
        </pc:sldMkLst>
        <pc:spChg chg="mod">
          <ac:chgData name="Hugh Bradlow" userId="f3800eee2f1f8eec" providerId="LiveId" clId="{43197724-F8C0-4337-8D72-0E111C0C1286}" dt="2023-10-05T23:35:57.340" v="412" actId="20577"/>
          <ac:spMkLst>
            <pc:docMk/>
            <pc:sldMk cId="3448504570" sldId="674"/>
            <ac:spMk id="2" creationId="{C3849C92-0D37-1F7B-73AD-A138F90503EB}"/>
          </ac:spMkLst>
        </pc:spChg>
        <pc:picChg chg="add mod">
          <ac:chgData name="Hugh Bradlow" userId="f3800eee2f1f8eec" providerId="LiveId" clId="{43197724-F8C0-4337-8D72-0E111C0C1286}" dt="2023-10-05T23:36:11.029" v="416" actId="1076"/>
          <ac:picMkLst>
            <pc:docMk/>
            <pc:sldMk cId="3448504570" sldId="674"/>
            <ac:picMk id="5" creationId="{0576F9EF-F251-5A69-C849-8A7A680D1607}"/>
          </ac:picMkLst>
        </pc:picChg>
      </pc:sldChg>
      <pc:sldChg chg="del">
        <pc:chgData name="Hugh Bradlow" userId="f3800eee2f1f8eec" providerId="LiveId" clId="{43197724-F8C0-4337-8D72-0E111C0C1286}" dt="2023-10-05T23:12:24.706" v="0" actId="47"/>
        <pc:sldMkLst>
          <pc:docMk/>
          <pc:sldMk cId="1924139699" sldId="675"/>
        </pc:sldMkLst>
      </pc:sldChg>
      <pc:sldChg chg="addSp modSp new mod">
        <pc:chgData name="Hugh Bradlow" userId="f3800eee2f1f8eec" providerId="LiveId" clId="{43197724-F8C0-4337-8D72-0E111C0C1286}" dt="2023-10-05T23:37:24.066" v="456" actId="692"/>
        <pc:sldMkLst>
          <pc:docMk/>
          <pc:sldMk cId="4127433123" sldId="675"/>
        </pc:sldMkLst>
        <pc:spChg chg="mod">
          <ac:chgData name="Hugh Bradlow" userId="f3800eee2f1f8eec" providerId="LiveId" clId="{43197724-F8C0-4337-8D72-0E111C0C1286}" dt="2023-10-05T23:36:50.109" v="453" actId="20577"/>
          <ac:spMkLst>
            <pc:docMk/>
            <pc:sldMk cId="4127433123" sldId="675"/>
            <ac:spMk id="2" creationId="{F37CA021-8FB5-7844-BFD9-35039604C93D}"/>
          </ac:spMkLst>
        </pc:spChg>
        <pc:picChg chg="add mod">
          <ac:chgData name="Hugh Bradlow" userId="f3800eee2f1f8eec" providerId="LiveId" clId="{43197724-F8C0-4337-8D72-0E111C0C1286}" dt="2023-10-05T23:37:24.066" v="456" actId="692"/>
          <ac:picMkLst>
            <pc:docMk/>
            <pc:sldMk cId="4127433123" sldId="675"/>
            <ac:picMk id="5" creationId="{FD840D69-E62C-B424-600E-2B0D3DD830A8}"/>
          </ac:picMkLst>
        </pc:picChg>
      </pc:sldChg>
      <pc:sldChg chg="modSp new mod ord">
        <pc:chgData name="Hugh Bradlow" userId="f3800eee2f1f8eec" providerId="LiveId" clId="{43197724-F8C0-4337-8D72-0E111C0C1286}" dt="2023-10-05T23:47:40.166" v="589" actId="207"/>
        <pc:sldMkLst>
          <pc:docMk/>
          <pc:sldMk cId="1190472761" sldId="676"/>
        </pc:sldMkLst>
        <pc:spChg chg="mod">
          <ac:chgData name="Hugh Bradlow" userId="f3800eee2f1f8eec" providerId="LiveId" clId="{43197724-F8C0-4337-8D72-0E111C0C1286}" dt="2023-10-05T23:47:40.166" v="589" actId="207"/>
          <ac:spMkLst>
            <pc:docMk/>
            <pc:sldMk cId="1190472761" sldId="676"/>
            <ac:spMk id="2" creationId="{45D8EDA4-2A5B-381E-C277-96393BC98C4E}"/>
          </ac:spMkLst>
        </pc:spChg>
        <pc:spChg chg="mod">
          <ac:chgData name="Hugh Bradlow" userId="f3800eee2f1f8eec" providerId="LiveId" clId="{43197724-F8C0-4337-8D72-0E111C0C1286}" dt="2023-10-05T23:40:00.485" v="539" actId="313"/>
          <ac:spMkLst>
            <pc:docMk/>
            <pc:sldMk cId="1190472761" sldId="676"/>
            <ac:spMk id="3" creationId="{B52F980F-1F74-EEC7-84EF-156CD46439A4}"/>
          </ac:spMkLst>
        </pc:spChg>
      </pc:sldChg>
      <pc:sldChg chg="del">
        <pc:chgData name="Hugh Bradlow" userId="f3800eee2f1f8eec" providerId="LiveId" clId="{43197724-F8C0-4337-8D72-0E111C0C1286}" dt="2023-10-05T23:12:24.706" v="0" actId="47"/>
        <pc:sldMkLst>
          <pc:docMk/>
          <pc:sldMk cId="2945055476" sldId="676"/>
        </pc:sldMkLst>
      </pc:sldChg>
      <pc:sldChg chg="del">
        <pc:chgData name="Hugh Bradlow" userId="f3800eee2f1f8eec" providerId="LiveId" clId="{43197724-F8C0-4337-8D72-0E111C0C1286}" dt="2023-10-05T23:12:24.706" v="0" actId="47"/>
        <pc:sldMkLst>
          <pc:docMk/>
          <pc:sldMk cId="1231683470" sldId="677"/>
        </pc:sldMkLst>
      </pc:sldChg>
      <pc:sldChg chg="del">
        <pc:chgData name="Hugh Bradlow" userId="f3800eee2f1f8eec" providerId="LiveId" clId="{43197724-F8C0-4337-8D72-0E111C0C1286}" dt="2023-10-05T23:12:24.706" v="0" actId="47"/>
        <pc:sldMkLst>
          <pc:docMk/>
          <pc:sldMk cId="3403477668" sldId="679"/>
        </pc:sldMkLst>
      </pc:sldChg>
      <pc:sldChg chg="del">
        <pc:chgData name="Hugh Bradlow" userId="f3800eee2f1f8eec" providerId="LiveId" clId="{43197724-F8C0-4337-8D72-0E111C0C1286}" dt="2023-10-05T23:12:24.706" v="0" actId="47"/>
        <pc:sldMkLst>
          <pc:docMk/>
          <pc:sldMk cId="3621229425" sldId="680"/>
        </pc:sldMkLst>
      </pc:sldChg>
      <pc:sldChg chg="del">
        <pc:chgData name="Hugh Bradlow" userId="f3800eee2f1f8eec" providerId="LiveId" clId="{43197724-F8C0-4337-8D72-0E111C0C1286}" dt="2023-10-05T23:12:24.706" v="0" actId="47"/>
        <pc:sldMkLst>
          <pc:docMk/>
          <pc:sldMk cId="3682334029" sldId="681"/>
        </pc:sldMkLst>
      </pc:sldChg>
      <pc:sldChg chg="del">
        <pc:chgData name="Hugh Bradlow" userId="f3800eee2f1f8eec" providerId="LiveId" clId="{43197724-F8C0-4337-8D72-0E111C0C1286}" dt="2023-10-05T23:12:24.706" v="0" actId="47"/>
        <pc:sldMkLst>
          <pc:docMk/>
          <pc:sldMk cId="634902648" sldId="682"/>
        </pc:sldMkLst>
      </pc:sldChg>
      <pc:sldChg chg="del">
        <pc:chgData name="Hugh Bradlow" userId="f3800eee2f1f8eec" providerId="LiveId" clId="{43197724-F8C0-4337-8D72-0E111C0C1286}" dt="2023-10-05T23:12:24.706" v="0" actId="47"/>
        <pc:sldMkLst>
          <pc:docMk/>
          <pc:sldMk cId="293470520" sldId="683"/>
        </pc:sldMkLst>
      </pc:sldChg>
      <pc:sldChg chg="del">
        <pc:chgData name="Hugh Bradlow" userId="f3800eee2f1f8eec" providerId="LiveId" clId="{43197724-F8C0-4337-8D72-0E111C0C1286}" dt="2023-10-05T23:12:24.706" v="0" actId="47"/>
        <pc:sldMkLst>
          <pc:docMk/>
          <pc:sldMk cId="516793297" sldId="684"/>
        </pc:sldMkLst>
      </pc:sldChg>
      <pc:sldChg chg="del">
        <pc:chgData name="Hugh Bradlow" userId="f3800eee2f1f8eec" providerId="LiveId" clId="{43197724-F8C0-4337-8D72-0E111C0C1286}" dt="2023-10-05T23:12:24.706" v="0" actId="47"/>
        <pc:sldMkLst>
          <pc:docMk/>
          <pc:sldMk cId="3510310206" sldId="685"/>
        </pc:sldMkLst>
      </pc:sldChg>
      <pc:sldChg chg="del">
        <pc:chgData name="Hugh Bradlow" userId="f3800eee2f1f8eec" providerId="LiveId" clId="{43197724-F8C0-4337-8D72-0E111C0C1286}" dt="2023-10-05T23:12:24.706" v="0" actId="47"/>
        <pc:sldMkLst>
          <pc:docMk/>
          <pc:sldMk cId="576930362" sldId="686"/>
        </pc:sldMkLst>
      </pc:sldChg>
      <pc:sldChg chg="del">
        <pc:chgData name="Hugh Bradlow" userId="f3800eee2f1f8eec" providerId="LiveId" clId="{43197724-F8C0-4337-8D72-0E111C0C1286}" dt="2023-10-05T23:12:24.706" v="0" actId="47"/>
        <pc:sldMkLst>
          <pc:docMk/>
          <pc:sldMk cId="368840984" sldId="687"/>
        </pc:sldMkLst>
      </pc:sldChg>
      <pc:sldChg chg="del">
        <pc:chgData name="Hugh Bradlow" userId="f3800eee2f1f8eec" providerId="LiveId" clId="{43197724-F8C0-4337-8D72-0E111C0C1286}" dt="2023-10-05T23:12:24.706" v="0" actId="47"/>
        <pc:sldMkLst>
          <pc:docMk/>
          <pc:sldMk cId="3500853516" sldId="688"/>
        </pc:sldMkLst>
      </pc:sldChg>
      <pc:sldChg chg="del">
        <pc:chgData name="Hugh Bradlow" userId="f3800eee2f1f8eec" providerId="LiveId" clId="{43197724-F8C0-4337-8D72-0E111C0C1286}" dt="2023-10-05T23:12:24.706" v="0" actId="47"/>
        <pc:sldMkLst>
          <pc:docMk/>
          <pc:sldMk cId="393568342" sldId="689"/>
        </pc:sldMkLst>
      </pc:sldChg>
      <pc:sldMasterChg chg="modSp mod delSldLayout modSldLayout">
        <pc:chgData name="Hugh Bradlow" userId="f3800eee2f1f8eec" providerId="LiveId" clId="{43197724-F8C0-4337-8D72-0E111C0C1286}" dt="2023-10-05T23:16:08.993" v="76" actId="2696"/>
        <pc:sldMasterMkLst>
          <pc:docMk/>
          <pc:sldMasterMk cId="2661367664" sldId="2147483840"/>
        </pc:sldMasterMkLst>
        <pc:spChg chg="mod">
          <ac:chgData name="Hugh Bradlow" userId="f3800eee2f1f8eec" providerId="LiveId" clId="{43197724-F8C0-4337-8D72-0E111C0C1286}" dt="2023-10-05T23:14:11.781" v="48" actId="20577"/>
          <ac:spMkLst>
            <pc:docMk/>
            <pc:sldMasterMk cId="2661367664" sldId="2147483840"/>
            <ac:spMk id="4" creationId="{00000000-0000-0000-0000-000000000000}"/>
          </ac:spMkLst>
        </pc:spChg>
        <pc:sldLayoutChg chg="modSp mod">
          <pc:chgData name="Hugh Bradlow" userId="f3800eee2f1f8eec" providerId="LiveId" clId="{43197724-F8C0-4337-8D72-0E111C0C1286}" dt="2023-10-05T23:14:39.132" v="70" actId="20577"/>
          <pc:sldLayoutMkLst>
            <pc:docMk/>
            <pc:sldMasterMk cId="2661367664" sldId="2147483840"/>
            <pc:sldLayoutMk cId="2445548540" sldId="2147483845"/>
          </pc:sldLayoutMkLst>
          <pc:spChg chg="mod">
            <ac:chgData name="Hugh Bradlow" userId="f3800eee2f1f8eec" providerId="LiveId" clId="{43197724-F8C0-4337-8D72-0E111C0C1286}" dt="2023-10-05T23:14:39.132" v="70" actId="20577"/>
            <ac:spMkLst>
              <pc:docMk/>
              <pc:sldMasterMk cId="2661367664" sldId="2147483840"/>
              <pc:sldLayoutMk cId="2445548540" sldId="2147483845"/>
              <ac:spMk id="2" creationId="{00000000-0000-0000-0000-000000000000}"/>
            </ac:spMkLst>
          </pc:spChg>
        </pc:sldLayoutChg>
        <pc:sldLayoutChg chg="modSp mod">
          <pc:chgData name="Hugh Bradlow" userId="f3800eee2f1f8eec" providerId="LiveId" clId="{43197724-F8C0-4337-8D72-0E111C0C1286}" dt="2023-10-05T23:14:57.374" v="71"/>
          <pc:sldLayoutMkLst>
            <pc:docMk/>
            <pc:sldMasterMk cId="2661367664" sldId="2147483840"/>
            <pc:sldLayoutMk cId="1994476889" sldId="2147483846"/>
          </pc:sldLayoutMkLst>
          <pc:spChg chg="mod">
            <ac:chgData name="Hugh Bradlow" userId="f3800eee2f1f8eec" providerId="LiveId" clId="{43197724-F8C0-4337-8D72-0E111C0C1286}" dt="2023-10-05T23:14:57.374" v="71"/>
            <ac:spMkLst>
              <pc:docMk/>
              <pc:sldMasterMk cId="2661367664" sldId="2147483840"/>
              <pc:sldLayoutMk cId="1994476889" sldId="2147483846"/>
              <ac:spMk id="2" creationId="{00000000-0000-0000-0000-000000000000}"/>
            </ac:spMkLst>
          </pc:spChg>
        </pc:sldLayoutChg>
        <pc:sldLayoutChg chg="modSp mod">
          <pc:chgData name="Hugh Bradlow" userId="f3800eee2f1f8eec" providerId="LiveId" clId="{43197724-F8C0-4337-8D72-0E111C0C1286}" dt="2023-10-05T23:15:04.168" v="72"/>
          <pc:sldLayoutMkLst>
            <pc:docMk/>
            <pc:sldMasterMk cId="2661367664" sldId="2147483840"/>
            <pc:sldLayoutMk cId="2936539891" sldId="2147483848"/>
          </pc:sldLayoutMkLst>
          <pc:spChg chg="mod">
            <ac:chgData name="Hugh Bradlow" userId="f3800eee2f1f8eec" providerId="LiveId" clId="{43197724-F8C0-4337-8D72-0E111C0C1286}" dt="2023-10-05T23:15:04.168" v="72"/>
            <ac:spMkLst>
              <pc:docMk/>
              <pc:sldMasterMk cId="2661367664" sldId="2147483840"/>
              <pc:sldLayoutMk cId="2936539891" sldId="2147483848"/>
              <ac:spMk id="5" creationId="{00000000-0000-0000-0000-000000000000}"/>
            </ac:spMkLst>
          </pc:spChg>
        </pc:sldLayoutChg>
        <pc:sldLayoutChg chg="del">
          <pc:chgData name="Hugh Bradlow" userId="f3800eee2f1f8eec" providerId="LiveId" clId="{43197724-F8C0-4337-8D72-0E111C0C1286}" dt="2023-10-05T23:12:24.706" v="0" actId="47"/>
          <pc:sldLayoutMkLst>
            <pc:docMk/>
            <pc:sldMasterMk cId="2661367664" sldId="2147483840"/>
            <pc:sldLayoutMk cId="201106636" sldId="2147483850"/>
          </pc:sldLayoutMkLst>
        </pc:sldLayoutChg>
        <pc:sldLayoutChg chg="modSp del mod">
          <pc:chgData name="Hugh Bradlow" userId="f3800eee2f1f8eec" providerId="LiveId" clId="{43197724-F8C0-4337-8D72-0E111C0C1286}" dt="2023-10-05T23:16:08.993" v="76" actId="2696"/>
          <pc:sldLayoutMkLst>
            <pc:docMk/>
            <pc:sldMasterMk cId="2661367664" sldId="2147483840"/>
            <pc:sldLayoutMk cId="2171228534" sldId="2147483851"/>
          </pc:sldLayoutMkLst>
          <pc:spChg chg="mod">
            <ac:chgData name="Hugh Bradlow" userId="f3800eee2f1f8eec" providerId="LiveId" clId="{43197724-F8C0-4337-8D72-0E111C0C1286}" dt="2023-10-05T23:15:12.225" v="73"/>
            <ac:spMkLst>
              <pc:docMk/>
              <pc:sldMasterMk cId="2661367664" sldId="2147483840"/>
              <pc:sldLayoutMk cId="2171228534" sldId="2147483851"/>
              <ac:spMk id="2"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12A36AD-C140-47B5-A0AA-2808AF1C1C9D}" type="datetimeFigureOut">
              <a:rPr lang="en-AU" smtClean="0"/>
              <a:t>06-October-2023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A420D9-E2BA-4BD5-B845-F55DFC0118AC}" type="slidenum">
              <a:rPr lang="en-AU" smtClean="0"/>
              <a:t>‹#›</a:t>
            </a:fld>
            <a:endParaRPr lang="en-AU"/>
          </a:p>
        </p:txBody>
      </p:sp>
    </p:spTree>
    <p:extLst>
      <p:ext uri="{BB962C8B-B14F-4D97-AF65-F5344CB8AC3E}">
        <p14:creationId xmlns:p14="http://schemas.microsoft.com/office/powerpoint/2010/main" val="268497846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5-29T04:41:16.679"/>
    </inkml:context>
    <inkml:brush xml:id="br0">
      <inkml:brushProperty name="width" value="0.35" units="cm"/>
      <inkml:brushProperty name="height" value="0.35" units="cm"/>
      <inkml:brushProperty name="color" value="#FFFFFF"/>
    </inkml:brush>
  </inkml:definitions>
  <inkml:trace contextRef="#ctx0" brushRef="#br0">609 0 24575,'0'491'0,"2"-463"0,8 49 0,-5-48 0,2 47 0,-5-13 0,0-29 0,-1-1 0,-2 0 0,-1 1 0,-2-1 0,-9 39 0,-12 1 0,-10 41 0,32-101 0,-1 0 0,0 0 0,-1 0 0,0-1 0,-1 0 0,-7 12 0,9-19 0,0 1 0,0-1 0,-1 0 0,1 0 0,-1 0 0,0-1 0,0 0 0,-1 0 0,1 0 0,-1-1 0,0 1 0,0-1 0,0-1 0,-8 4 0,-2-2 0,0 1 0,1 1 0,0 1 0,-21 12 0,29-15 0,0 1 0,1 1 0,0-1 0,0 1 0,0 0 0,0 1 0,1-1 0,0 1 0,1 0 0,-8 14 0,-3 9 0,-1 0 0,-27 35 0,30-44 0,1 1 0,1 0 0,1 0 0,1 1 0,1 0 0,-6 30 0,4-16 0,-21 47 0,25-68 0,1 1 0,0 1 0,2-1 0,-1 1 0,0 35 0,2-29 0,-1 0 0,-7 30 0,0-13 0,3 0 0,0 0 0,1 47 0,6 128 0,3-86 0,-3 130-1365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5-29T04:45:18.667"/>
    </inkml:context>
    <inkml:brush xml:id="br0">
      <inkml:brushProperty name="width" value="0.35" units="cm"/>
      <inkml:brushProperty name="height" value="0.35" units="cm"/>
      <inkml:brushProperty name="color" value="#FFFFFF"/>
    </inkml:brush>
  </inkml:definitions>
  <inkml:trace contextRef="#ctx0" brushRef="#br0">5 0 24575,'-1'63'0,"-1"-39"0,1 0 0,1-1 0,1 1 0,1 0 0,2-1 0,0 0 0,12 37 0,2-6 0,-2 0 0,17 104 0,-10-35 0,-18-107 0,1 0 0,0 0 0,1-1 0,9 16 0,18 41 0,-27-48 0,-1 1 0,-1 0 0,-1 0 0,1 44 0,-9 102 0,2-150 0,-2 0 0,-8 29 0,8-36 0,0 1 0,1 0 0,1-1 0,0 1 0,1 27 0,1-36 0,1-1 0,0 0 0,0 0 0,1 0 0,0 0 0,0 0 0,0-1 0,0 1 0,1 0 0,0-1 0,0 0 0,0 1 0,0-1 0,1 0 0,-1-1 0,1 1 0,0-1 0,0 0 0,1 0 0,-1 0 0,6 3 0,5 4 0,-1 0 0,0 2 0,0 0 0,-2 0 0,1 1 0,-1 1 0,-1 0 0,-1 0 0,0 1 0,-1 1 0,9 18 0,-5-4 0,0 0 0,-2 1 0,-1 1 0,-2 0 0,6 41 0,-9-32 0,-2-12 0,1 0 0,1 0 0,2 0 0,20 54 0,5-15 0,37 91 0,-53-107 0,-10-31 0,1-1 0,1 1 0,16 28 0,-13-25 0,-1 1 0,-1-1 0,-2 2 0,0-1 0,5 45 0,-6-42 0,0 8 0,-3-14 0,1-1 0,1 1 0,14 34 0,-17-50-65,1 1 0,-1 0 0,-1 0 0,1 0 0,-1 0 0,0 0 0,-1 0 0,0 0 0,0 0 0,0 1 0,-1-1 0,0 0 0,0 0 0,-1 0 0,0-1 0,0 1 0,0 0 0,-1-1 0,0 1 0,-5 6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5-29T04:45:24.824"/>
    </inkml:context>
    <inkml:brush xml:id="br0">
      <inkml:brushProperty name="width" value="0.35" units="cm"/>
      <inkml:brushProperty name="height" value="0.35" units="cm"/>
      <inkml:brushProperty name="color" value="#FFFFFF"/>
    </inkml:brush>
  </inkml:definitions>
  <inkml:trace contextRef="#ctx0" brushRef="#br0">0 1 24575,'622'18'0,"-524"-15"0,159-15 0,-170 5 0,56 4-1365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5-29T04:45:30.235"/>
    </inkml:context>
    <inkml:brush xml:id="br0">
      <inkml:brushProperty name="width" value="0.35" units="cm"/>
      <inkml:brushProperty name="height" value="0.35" units="cm"/>
      <inkml:brushProperty name="color" value="#FFFFFF"/>
    </inkml:brush>
  </inkml:definitions>
  <inkml:trace contextRef="#ctx0" brushRef="#br0">0 2 24575,'104'-2'0,"112"4"0,-177 6 0,23 2 0,224-8 0,-151-4 0,166 17 0,-286-13-104,-10-3 7,-1 2 0,0-1 0,0 0 0,0 1 0,0-1 0,0 1 0,0 1 0,0-1 0,0 0 0,0 1 0,0 0 0,5 3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5-29T04:45:36.307"/>
    </inkml:context>
    <inkml:brush xml:id="br0">
      <inkml:brushProperty name="width" value="0.35" units="cm"/>
      <inkml:brushProperty name="height" value="0.35" units="cm"/>
      <inkml:brushProperty name="color" value="#FFFFFF"/>
    </inkml:brush>
  </inkml:definitions>
  <inkml:trace contextRef="#ctx0" brushRef="#br0">0 54 24575,'1039'0'0,"-1006"-2"-83,0-2 0,0-1-1,0-1 1,55-20 0,-50 15-866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81000" y="395536"/>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381000" y="4067944"/>
            <a:ext cx="6096000" cy="489654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2039978527"/>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Wingdings" panose="05000000000000000000" pitchFamily="2" charset="2"/>
      <a:buChar char="Ø"/>
      <a:defRPr sz="1200" kern="1200">
        <a:solidFill>
          <a:schemeClr val="tx1"/>
        </a:solidFill>
        <a:latin typeface="+mn-lt"/>
        <a:ea typeface="+mn-ea"/>
        <a:cs typeface="+mn-cs"/>
      </a:defRPr>
    </a:lvl1pPr>
    <a:lvl2pPr marL="457200" indent="-280988" algn="l" defTabSz="914400" rtl="0" eaLnBrk="1" latinLnBrk="0" hangingPunct="1">
      <a:buFont typeface="Wingdings" panose="05000000000000000000" pitchFamily="2" charset="2"/>
      <a:buChar char="§"/>
      <a:defRPr sz="1200" kern="1200">
        <a:solidFill>
          <a:schemeClr val="tx1"/>
        </a:solidFill>
        <a:latin typeface="+mn-lt"/>
        <a:ea typeface="+mn-ea"/>
        <a:cs typeface="+mn-cs"/>
      </a:defRPr>
    </a:lvl2pPr>
    <a:lvl3pPr marL="714375" indent="-268288" algn="l" defTabSz="914400" rtl="0" eaLnBrk="1" latinLnBrk="0" hangingPunct="1">
      <a:buFont typeface="Courier New" panose="02070309020205020404" pitchFamily="49" charset="0"/>
      <a:buChar char="o"/>
      <a:defRPr sz="1200" kern="1200">
        <a:solidFill>
          <a:schemeClr val="tx1"/>
        </a:solidFill>
        <a:latin typeface="+mn-lt"/>
        <a:ea typeface="+mn-ea"/>
        <a:cs typeface="+mn-cs"/>
      </a:defRPr>
    </a:lvl3pPr>
    <a:lvl4pPr marL="1077913" indent="-363538"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077913" indent="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95288"/>
            <a:ext cx="6096000" cy="3429000"/>
          </a:xfrm>
        </p:spPr>
      </p:sp>
      <p:sp>
        <p:nvSpPr>
          <p:cNvPr id="3" name="Notes Placeholder 2"/>
          <p:cNvSpPr>
            <a:spLocks noGrp="1"/>
          </p:cNvSpPr>
          <p:nvPr>
            <p:ph type="body" idx="1"/>
          </p:nvPr>
        </p:nvSpPr>
        <p:spPr/>
        <p:txBody>
          <a:bodyPr/>
          <a:lstStyle/>
          <a:p>
            <a:endParaRPr lang="en-AU" sz="1100" dirty="0">
              <a:latin typeface="+mj-lt"/>
            </a:endParaRPr>
          </a:p>
        </p:txBody>
      </p:sp>
    </p:spTree>
    <p:extLst>
      <p:ext uri="{BB962C8B-B14F-4D97-AF65-F5344CB8AC3E}">
        <p14:creationId xmlns:p14="http://schemas.microsoft.com/office/powerpoint/2010/main" val="329390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309563"/>
            <a:ext cx="6616700" cy="3722687"/>
          </a:xfrm>
        </p:spPr>
      </p:sp>
      <p:sp>
        <p:nvSpPr>
          <p:cNvPr id="3" name="Notes Placeholder 2"/>
          <p:cNvSpPr>
            <a:spLocks noGrp="1"/>
          </p:cNvSpPr>
          <p:nvPr>
            <p:ph type="body" idx="1"/>
          </p:nvPr>
        </p:nvSpPr>
        <p:spPr/>
        <p:txBody>
          <a:bodyPr>
            <a:normAutofit/>
          </a:bodyPr>
          <a:lstStyle/>
          <a:p>
            <a:pPr lvl="1"/>
            <a:r>
              <a:rPr lang="en-AU" dirty="0"/>
              <a:t>Corollary 1: Since video is the dominant traffic type the Bradlow Threshold is roughly proportional to the square of the diagonal of the screen size (i.e. the number of pixels on the screen)</a:t>
            </a:r>
          </a:p>
          <a:p>
            <a:pPr lvl="1"/>
            <a:r>
              <a:rPr lang="en-AU" dirty="0"/>
              <a:t>Corollary 2: As devices and screen sizes change, the Bradlow Threshold will move up</a:t>
            </a:r>
          </a:p>
          <a:p>
            <a:pPr lvl="1"/>
            <a:r>
              <a:rPr lang="en-AU" dirty="0"/>
              <a:t>Corollary 3: Once the network is capable of delivering the Bradlow Threshold, the focus is on capacity and throughput (i.e. Uncontended throughput capability)</a:t>
            </a:r>
          </a:p>
          <a:p>
            <a:endParaRPr lang="en-AU" dirty="0"/>
          </a:p>
        </p:txBody>
      </p:sp>
      <p:sp>
        <p:nvSpPr>
          <p:cNvPr id="4" name="Slide Number Placeholder 3"/>
          <p:cNvSpPr>
            <a:spLocks noGrp="1"/>
          </p:cNvSpPr>
          <p:nvPr>
            <p:ph type="sldNum" sz="quarter" idx="10"/>
          </p:nvPr>
        </p:nvSpPr>
        <p:spPr/>
        <p:txBody>
          <a:bodyPr/>
          <a:lstStyle/>
          <a:p>
            <a:fld id="{54D9D506-B8A3-2844-93B2-76D784FFD77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95288"/>
            <a:ext cx="6096000" cy="3429000"/>
          </a:xfrm>
        </p:spPr>
      </p:sp>
      <p:sp>
        <p:nvSpPr>
          <p:cNvPr id="3" name="Notes Placeholder 2"/>
          <p:cNvSpPr>
            <a:spLocks noGrp="1"/>
          </p:cNvSpPr>
          <p:nvPr>
            <p:ph type="body" idx="1"/>
          </p:nvPr>
        </p:nvSpPr>
        <p:spPr/>
        <p:txBody>
          <a:bodyPr/>
          <a:lstStyle/>
          <a:p>
            <a:r>
              <a:rPr lang="en-AU" dirty="0"/>
              <a:t>Most constellations are bent pipes </a:t>
            </a:r>
          </a:p>
          <a:p>
            <a:pPr lvl="1"/>
            <a:r>
              <a:rPr lang="en-AU" dirty="0"/>
              <a:t>inter-satellite links increase power requirements for the satellite</a:t>
            </a:r>
          </a:p>
          <a:p>
            <a:pPr lvl="1"/>
            <a:r>
              <a:rPr lang="en-AU" dirty="0"/>
              <a:t>That means to get coverage you need to be within a radius of approximately 650km of a ground station (https://marinedatasolutions.com/starlink-faq/#:~:text=%E2%AD%90%20How%20does%20Starlink%20work,station%20is%20about%20400%20miles.)</a:t>
            </a:r>
          </a:p>
          <a:p>
            <a:r>
              <a:rPr lang="en-AU" dirty="0"/>
              <a:t>Spectrum</a:t>
            </a:r>
          </a:p>
          <a:p>
            <a:pPr lvl="1"/>
            <a:r>
              <a:rPr lang="en-AU" dirty="0"/>
              <a:t>Avoiding geo usage</a:t>
            </a:r>
          </a:p>
          <a:p>
            <a:pPr lvl="1"/>
            <a:r>
              <a:rPr lang="en-AU" dirty="0"/>
              <a:t>Ownership in each country – either satellite provider must buy spectrum or do a deal with with an operator</a:t>
            </a:r>
          </a:p>
          <a:p>
            <a:pPr lvl="0"/>
            <a:r>
              <a:rPr lang="en-AU" dirty="0"/>
              <a:t>Mobile handset use</a:t>
            </a:r>
          </a:p>
          <a:p>
            <a:pPr lvl="1"/>
            <a:r>
              <a:rPr lang="en-AU" dirty="0"/>
              <a:t>Add femtocell capability (as well as WiFi) to user terminal – requires a deal with an operator for </a:t>
            </a:r>
          </a:p>
          <a:p>
            <a:pPr lvl="2"/>
            <a:r>
              <a:rPr lang="en-AU" dirty="0"/>
              <a:t>authentication of devices onto femtocell and</a:t>
            </a:r>
          </a:p>
          <a:p>
            <a:pPr lvl="2"/>
            <a:r>
              <a:rPr lang="en-AU" dirty="0"/>
              <a:t>call management</a:t>
            </a:r>
          </a:p>
          <a:p>
            <a:r>
              <a:rPr lang="en-AU" dirty="0"/>
              <a:t>Handsets connected via LEO</a:t>
            </a:r>
          </a:p>
          <a:p>
            <a:pPr lvl="1"/>
            <a:r>
              <a:rPr lang="en-AU" dirty="0"/>
              <a:t>Connected via WiFi and VPN to remote call manager: no different to any other Internet access</a:t>
            </a:r>
          </a:p>
          <a:p>
            <a:pPr lvl="2"/>
            <a:r>
              <a:rPr lang="en-AU" dirty="0"/>
              <a:t>No mobility management (i.e. incoming calls are only when attached to the Internet)</a:t>
            </a:r>
          </a:p>
          <a:p>
            <a:pPr lvl="1"/>
            <a:r>
              <a:rPr lang="en-AU" dirty="0"/>
              <a:t>Connected via femtocell to remote operator: no different from any other mobile roaming</a:t>
            </a:r>
          </a:p>
          <a:p>
            <a:pPr marL="0" indent="0">
              <a:buNone/>
            </a:pPr>
            <a:endParaRPr lang="en-AU" dirty="0"/>
          </a:p>
        </p:txBody>
      </p:sp>
    </p:spTree>
    <p:extLst>
      <p:ext uri="{BB962C8B-B14F-4D97-AF65-F5344CB8AC3E}">
        <p14:creationId xmlns:p14="http://schemas.microsoft.com/office/powerpoint/2010/main" val="3018210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95288"/>
            <a:ext cx="6096000" cy="3429000"/>
          </a:xfrm>
        </p:spPr>
      </p:sp>
      <p:sp>
        <p:nvSpPr>
          <p:cNvPr id="3" name="Notes Placeholder 2"/>
          <p:cNvSpPr>
            <a:spLocks noGrp="1"/>
          </p:cNvSpPr>
          <p:nvPr>
            <p:ph type="body" idx="1"/>
          </p:nvPr>
        </p:nvSpPr>
        <p:spPr/>
        <p:txBody>
          <a:bodyPr/>
          <a:lstStyle/>
          <a:p>
            <a:r>
              <a:rPr lang="en-AU" dirty="0"/>
              <a:t>E.g. Verizon CES presentation including Skyward.io (~35 min into https://youtu.be/ljbUJsMV_Sg)</a:t>
            </a:r>
          </a:p>
          <a:p>
            <a:r>
              <a:rPr lang="en-AU" dirty="0"/>
              <a:t>Also enables real-time BVLOS where the operator can see what the drone is doing and control in real-time</a:t>
            </a:r>
          </a:p>
        </p:txBody>
      </p:sp>
      <p:sp>
        <p:nvSpPr>
          <p:cNvPr id="4" name="Slide Number Placeholder 3"/>
          <p:cNvSpPr>
            <a:spLocks noGrp="1"/>
          </p:cNvSpPr>
          <p:nvPr>
            <p:ph type="sldNum" sz="quarter" idx="5"/>
          </p:nvPr>
        </p:nvSpPr>
        <p:spPr/>
        <p:txBody>
          <a:bodyPr/>
          <a:lstStyle/>
          <a:p>
            <a:fld id="{5954C88E-AA99-4898-912F-8A55D2FFC332}" type="slidenum">
              <a:rPr lang="en-US" smtClean="0"/>
              <a:pPr/>
              <a:t>6</a:t>
            </a:fld>
            <a:endParaRPr lang="en-US" dirty="0"/>
          </a:p>
        </p:txBody>
      </p:sp>
    </p:spTree>
    <p:extLst>
      <p:ext uri="{BB962C8B-B14F-4D97-AF65-F5344CB8AC3E}">
        <p14:creationId xmlns:p14="http://schemas.microsoft.com/office/powerpoint/2010/main" val="3806106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Option 2">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0" y="915566"/>
            <a:ext cx="7632700" cy="1079376"/>
          </a:xfrm>
        </p:spPr>
        <p:txBody>
          <a:bodyPr>
            <a:noAutofit/>
          </a:bodyPr>
          <a:lstStyle>
            <a:lvl1pPr>
              <a:lnSpc>
                <a:spcPct val="100000"/>
              </a:lnSpc>
              <a:defRPr sz="4000" b="1" baseline="0">
                <a:solidFill>
                  <a:schemeClr val="bg1"/>
                </a:solidFill>
                <a:latin typeface="Arial Black" panose="020B0A04020102020204" pitchFamily="34" charset="0"/>
              </a:defRPr>
            </a:lvl1pPr>
          </a:lstStyle>
          <a:p>
            <a:r>
              <a:rPr lang="en-US" dirty="0"/>
              <a:t>[Title over two lines </a:t>
            </a:r>
            <a:br>
              <a:rPr lang="en-US" dirty="0"/>
            </a:br>
            <a:r>
              <a:rPr lang="en-US" dirty="0"/>
              <a:t>(</a:t>
            </a:r>
            <a:r>
              <a:rPr lang="en-US" dirty="0" err="1"/>
              <a:t>Shift+Enter</a:t>
            </a:r>
            <a:r>
              <a:rPr lang="en-US" dirty="0"/>
              <a:t> to break line)]</a:t>
            </a:r>
            <a:endParaRPr lang="en-AU" dirty="0"/>
          </a:p>
        </p:txBody>
      </p:sp>
      <p:sp>
        <p:nvSpPr>
          <p:cNvPr id="7" name="Text Placeholder 6"/>
          <p:cNvSpPr>
            <a:spLocks noGrp="1"/>
          </p:cNvSpPr>
          <p:nvPr>
            <p:ph type="body" sz="quarter" idx="10" hasCustomPrompt="1"/>
          </p:nvPr>
        </p:nvSpPr>
        <p:spPr>
          <a:xfrm>
            <a:off x="756350" y="3219822"/>
            <a:ext cx="7632000" cy="576064"/>
          </a:xfrm>
        </p:spPr>
        <p:txBody>
          <a:bodyPr>
            <a:normAutofit/>
          </a:bodyPr>
          <a:lstStyle>
            <a:lvl1pPr marL="0" indent="0">
              <a:buNone/>
              <a:defRPr sz="1800" b="0">
                <a:solidFill>
                  <a:schemeClr val="bg1"/>
                </a:solidFill>
              </a:defRPr>
            </a:lvl1pPr>
          </a:lstStyle>
          <a:p>
            <a:pPr lvl="0"/>
            <a:r>
              <a:rPr lang="en-US" dirty="0"/>
              <a:t>[Subtitle (delete if not required)]</a:t>
            </a:r>
          </a:p>
        </p:txBody>
      </p:sp>
    </p:spTree>
    <p:extLst>
      <p:ext uri="{BB962C8B-B14F-4D97-AF65-F5344CB8AC3E}">
        <p14:creationId xmlns:p14="http://schemas.microsoft.com/office/powerpoint/2010/main" val="3269997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ption 1">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0" y="1276350"/>
            <a:ext cx="7632700" cy="1511424"/>
          </a:xfrm>
        </p:spPr>
        <p:txBody>
          <a:bodyPr>
            <a:noAutofit/>
          </a:bodyPr>
          <a:lstStyle>
            <a:lvl1pPr>
              <a:lnSpc>
                <a:spcPct val="100000"/>
              </a:lnSpc>
              <a:defRPr sz="4000" b="1" baseline="0">
                <a:solidFill>
                  <a:schemeClr val="accent2"/>
                </a:solidFill>
                <a:latin typeface="Arial Black" panose="020B0A04020102020204" pitchFamily="34" charset="0"/>
              </a:defRPr>
            </a:lvl1pPr>
          </a:lstStyle>
          <a:p>
            <a:r>
              <a:rPr lang="en-US" dirty="0"/>
              <a:t>[Title over two lines </a:t>
            </a:r>
            <a:br>
              <a:rPr lang="en-US" dirty="0"/>
            </a:br>
            <a:r>
              <a:rPr lang="en-US" dirty="0"/>
              <a:t>(</a:t>
            </a:r>
            <a:r>
              <a:rPr lang="en-US" dirty="0" err="1"/>
              <a:t>Shift+Enter</a:t>
            </a:r>
            <a:r>
              <a:rPr lang="en-US" dirty="0"/>
              <a:t> to break line)]</a:t>
            </a:r>
            <a:endParaRPr lang="en-AU" dirty="0"/>
          </a:p>
        </p:txBody>
      </p:sp>
      <p:sp>
        <p:nvSpPr>
          <p:cNvPr id="7" name="Text Placeholder 6"/>
          <p:cNvSpPr>
            <a:spLocks noGrp="1"/>
          </p:cNvSpPr>
          <p:nvPr>
            <p:ph type="body" sz="quarter" idx="10" hasCustomPrompt="1"/>
          </p:nvPr>
        </p:nvSpPr>
        <p:spPr>
          <a:xfrm>
            <a:off x="756350" y="3061032"/>
            <a:ext cx="7632000" cy="576064"/>
          </a:xfrm>
        </p:spPr>
        <p:txBody>
          <a:bodyPr>
            <a:normAutofit/>
          </a:bodyPr>
          <a:lstStyle>
            <a:lvl1pPr marL="0" indent="0">
              <a:buNone/>
              <a:defRPr sz="1800" b="0">
                <a:solidFill>
                  <a:schemeClr val="accent2"/>
                </a:solidFill>
              </a:defRPr>
            </a:lvl1pPr>
          </a:lstStyle>
          <a:p>
            <a:pPr lvl="0"/>
            <a:r>
              <a:rPr lang="en-US" dirty="0"/>
              <a:t>[Subtitle (delete if not required)]</a:t>
            </a:r>
          </a:p>
        </p:txBody>
      </p:sp>
    </p:spTree>
    <p:extLst>
      <p:ext uri="{BB962C8B-B14F-4D97-AF65-F5344CB8AC3E}">
        <p14:creationId xmlns:p14="http://schemas.microsoft.com/office/powerpoint/2010/main" val="1387728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Option 1">
    <p:bg>
      <p:bgPr>
        <a:solidFill>
          <a:srgbClr val="FFDDF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650" y="1276350"/>
            <a:ext cx="7632700" cy="1511424"/>
          </a:xfrm>
        </p:spPr>
        <p:txBody>
          <a:bodyPr>
            <a:noAutofit/>
          </a:bodyPr>
          <a:lstStyle>
            <a:lvl1pPr>
              <a:lnSpc>
                <a:spcPct val="100000"/>
              </a:lnSpc>
              <a:defRPr sz="3200" b="1" baseline="0">
                <a:solidFill>
                  <a:schemeClr val="accent2"/>
                </a:solidFill>
                <a:latin typeface="Arial" panose="020B0604020202020204" pitchFamily="34" charset="0"/>
                <a:cs typeface="Arial" panose="020B0604020202020204" pitchFamily="34" charset="0"/>
              </a:defRPr>
            </a:lvl1pPr>
          </a:lstStyle>
          <a:p>
            <a:r>
              <a:rPr lang="en-US" dirty="0"/>
              <a:t>[Title over two lines </a:t>
            </a:r>
            <a:br>
              <a:rPr lang="en-US" dirty="0"/>
            </a:br>
            <a:r>
              <a:rPr lang="en-US" dirty="0"/>
              <a:t>(</a:t>
            </a:r>
            <a:r>
              <a:rPr lang="en-US" dirty="0" err="1"/>
              <a:t>Shift+Enter</a:t>
            </a:r>
            <a:r>
              <a:rPr lang="en-US" dirty="0"/>
              <a:t> to break line)]</a:t>
            </a:r>
            <a:endParaRPr lang="en-AU" dirty="0"/>
          </a:p>
        </p:txBody>
      </p:sp>
      <p:sp>
        <p:nvSpPr>
          <p:cNvPr id="7" name="Text Placeholder 6"/>
          <p:cNvSpPr>
            <a:spLocks noGrp="1"/>
          </p:cNvSpPr>
          <p:nvPr>
            <p:ph type="body" sz="quarter" idx="10" hasCustomPrompt="1"/>
          </p:nvPr>
        </p:nvSpPr>
        <p:spPr>
          <a:xfrm>
            <a:off x="756350" y="3061032"/>
            <a:ext cx="7632000" cy="576064"/>
          </a:xfrm>
        </p:spPr>
        <p:txBody>
          <a:bodyPr>
            <a:normAutofit/>
          </a:bodyPr>
          <a:lstStyle>
            <a:lvl1pPr marL="0" indent="0">
              <a:buNone/>
              <a:defRPr sz="1800" b="0">
                <a:solidFill>
                  <a:schemeClr val="accent2"/>
                </a:solidFill>
              </a:defRPr>
            </a:lvl1pPr>
          </a:lstStyle>
          <a:p>
            <a:pPr lvl="0"/>
            <a:r>
              <a:rPr lang="en-US" dirty="0"/>
              <a:t>[Subtitle (delete if not required)]</a:t>
            </a:r>
          </a:p>
        </p:txBody>
      </p:sp>
    </p:spTree>
    <p:extLst>
      <p:ext uri="{BB962C8B-B14F-4D97-AF65-F5344CB8AC3E}">
        <p14:creationId xmlns:p14="http://schemas.microsoft.com/office/powerpoint/2010/main" val="392859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hank You">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TextBox 5"/>
          <p:cNvSpPr txBox="1"/>
          <p:nvPr/>
        </p:nvSpPr>
        <p:spPr>
          <a:xfrm>
            <a:off x="755650" y="1203598"/>
            <a:ext cx="7632700" cy="615553"/>
          </a:xfrm>
          <a:prstGeom prst="rect">
            <a:avLst/>
          </a:prstGeom>
          <a:noFill/>
        </p:spPr>
        <p:txBody>
          <a:bodyPr wrap="square" lIns="0" tIns="0" rIns="0" bIns="0" rtlCol="0" anchor="ctr">
            <a:spAutoFit/>
          </a:bodyPr>
          <a:lstStyle/>
          <a:p>
            <a:r>
              <a:rPr lang="en-AU" sz="4000" dirty="0">
                <a:solidFill>
                  <a:schemeClr val="accent2"/>
                </a:solidFill>
                <a:latin typeface="Arial Black" panose="020B0A04020102020204" pitchFamily="34" charset="0"/>
              </a:rPr>
              <a:t>Thank you</a:t>
            </a:r>
          </a:p>
        </p:txBody>
      </p:sp>
    </p:spTree>
    <p:extLst>
      <p:ext uri="{BB962C8B-B14F-4D97-AF65-F5344CB8AC3E}">
        <p14:creationId xmlns:p14="http://schemas.microsoft.com/office/powerpoint/2010/main" val="3510418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le and Content Numbere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755650" y="1131590"/>
            <a:ext cx="7632700" cy="3384847"/>
          </a:xfrm>
        </p:spPr>
        <p:txBody>
          <a:bodyPr/>
          <a:lstStyle>
            <a:lvl2pPr marL="360363" indent="-360363">
              <a:buFont typeface="+mj-lt"/>
              <a:buAutoNum type="arabicPeriod"/>
              <a:defRPr/>
            </a:lvl2pPr>
            <a:lvl3pPr marL="720725" indent="-360363">
              <a:buFont typeface="+mj-lt"/>
              <a:buAutoNum type="alphaLcPeriod"/>
              <a:defRPr/>
            </a:lvl3pPr>
            <a:lvl4pPr marL="1081088" indent="-360363">
              <a:buFont typeface="+mj-lt"/>
              <a:buAutoNum type="romanLcPeriod"/>
              <a:defRPr/>
            </a:lvl4pPr>
            <a:lvl5pPr marL="1441450" indent="-360363">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Title 2"/>
          <p:cNvSpPr>
            <a:spLocks noGrp="1"/>
          </p:cNvSpPr>
          <p:nvPr>
            <p:ph type="title" hasCustomPrompt="1"/>
          </p:nvPr>
        </p:nvSpPr>
        <p:spPr/>
        <p:txBody>
          <a:bodyPr/>
          <a:lstStyle/>
          <a:p>
            <a:r>
              <a:rPr lang="en-US" dirty="0"/>
              <a:t>[Title (can be one or two lines </a:t>
            </a:r>
            <a:br>
              <a:rPr lang="en-US" dirty="0"/>
            </a:br>
            <a:r>
              <a:rPr lang="en-US" dirty="0"/>
              <a:t>on any content slide)]</a:t>
            </a:r>
            <a:endParaRPr lang="en-AU" dirty="0"/>
          </a:p>
        </p:txBody>
      </p:sp>
      <p:sp>
        <p:nvSpPr>
          <p:cNvPr id="6" name="Slide Number Placeholder 5"/>
          <p:cNvSpPr>
            <a:spLocks noGrp="1"/>
          </p:cNvSpPr>
          <p:nvPr>
            <p:ph type="sldNum" sz="quarter" idx="4"/>
          </p:nvPr>
        </p:nvSpPr>
        <p:spPr>
          <a:xfrm>
            <a:off x="8670364" y="4901546"/>
            <a:ext cx="324000" cy="108000"/>
          </a:xfrm>
          <a:prstGeom prst="rect">
            <a:avLst/>
          </a:prstGeom>
        </p:spPr>
        <p:txBody>
          <a:bodyPr vert="horz" lIns="0" tIns="0" rIns="0" bIns="0" rtlCol="0" anchor="ctr"/>
          <a:lstStyle>
            <a:lvl1pPr algn="r">
              <a:defRPr sz="1000">
                <a:solidFill>
                  <a:schemeClr val="tx2"/>
                </a:solidFill>
              </a:defRPr>
            </a:lvl1pPr>
          </a:lstStyle>
          <a:p>
            <a:fld id="{E917DE0E-AFB1-41FD-BC35-27DB61CA125F}" type="slidenum">
              <a:rPr lang="en-AU" smtClean="0"/>
              <a:pPr/>
              <a:t>‹#›</a:t>
            </a:fld>
            <a:endParaRPr lang="en-AU" dirty="0"/>
          </a:p>
        </p:txBody>
      </p:sp>
      <p:sp>
        <p:nvSpPr>
          <p:cNvPr id="2" name="Footer Placeholder 1"/>
          <p:cNvSpPr>
            <a:spLocks noGrp="1"/>
          </p:cNvSpPr>
          <p:nvPr>
            <p:ph type="ftr" sz="quarter" idx="11"/>
          </p:nvPr>
        </p:nvSpPr>
        <p:spPr>
          <a:xfrm>
            <a:off x="755650" y="4803543"/>
            <a:ext cx="4608438" cy="304007"/>
          </a:xfrm>
        </p:spPr>
        <p:txBody>
          <a:bodyPr/>
          <a:lstStyle/>
          <a:p>
            <a:r>
              <a:rPr lang="en-AU" dirty="0"/>
              <a:t>Hugh Bradlow – Critical Technologies</a:t>
            </a:r>
          </a:p>
        </p:txBody>
      </p:sp>
    </p:spTree>
    <p:extLst>
      <p:ext uri="{BB962C8B-B14F-4D97-AF65-F5344CB8AC3E}">
        <p14:creationId xmlns:p14="http://schemas.microsoft.com/office/powerpoint/2010/main" val="2445548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755650" y="1131590"/>
            <a:ext cx="7632700" cy="3384847"/>
          </a:xfrm>
        </p:spPr>
        <p:txBody>
          <a:bodyPr vert="horz" lIns="0" tIns="0" rIns="0" bIns="0" rtlCol="0">
            <a:normAutofit/>
          </a:bodyPr>
          <a:lstStyle>
            <a:lvl1pPr>
              <a:defRPr lang="en-US" dirty="0" smtClean="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p:cNvSpPr>
            <a:spLocks noGrp="1"/>
          </p:cNvSpPr>
          <p:nvPr>
            <p:ph type="title" hasCustomPrompt="1"/>
          </p:nvPr>
        </p:nvSpPr>
        <p:spPr/>
        <p:txBody>
          <a:bodyPr/>
          <a:lstStyle/>
          <a:p>
            <a:r>
              <a:rPr lang="en-US" dirty="0"/>
              <a:t>[Title (can be one or two lines </a:t>
            </a:r>
            <a:br>
              <a:rPr lang="en-US" dirty="0"/>
            </a:br>
            <a:r>
              <a:rPr lang="en-US" dirty="0"/>
              <a:t>on any content slide)]</a:t>
            </a:r>
            <a:endParaRPr lang="en-AU" dirty="0"/>
          </a:p>
        </p:txBody>
      </p:sp>
      <p:sp>
        <p:nvSpPr>
          <p:cNvPr id="6" name="Slide Number Placeholder 5"/>
          <p:cNvSpPr>
            <a:spLocks noGrp="1"/>
          </p:cNvSpPr>
          <p:nvPr>
            <p:ph type="sldNum" sz="quarter" idx="4"/>
          </p:nvPr>
        </p:nvSpPr>
        <p:spPr>
          <a:xfrm>
            <a:off x="8670364" y="4901546"/>
            <a:ext cx="324000" cy="108000"/>
          </a:xfrm>
          <a:prstGeom prst="rect">
            <a:avLst/>
          </a:prstGeom>
        </p:spPr>
        <p:txBody>
          <a:bodyPr vert="horz" lIns="0" tIns="0" rIns="0" bIns="0" rtlCol="0" anchor="ctr"/>
          <a:lstStyle>
            <a:lvl1pPr algn="r">
              <a:defRPr sz="1000">
                <a:solidFill>
                  <a:schemeClr val="tx2"/>
                </a:solidFill>
              </a:defRPr>
            </a:lvl1pPr>
          </a:lstStyle>
          <a:p>
            <a:fld id="{E917DE0E-AFB1-41FD-BC35-27DB61CA125F}" type="slidenum">
              <a:rPr lang="en-AU" smtClean="0"/>
              <a:pPr/>
              <a:t>‹#›</a:t>
            </a:fld>
            <a:endParaRPr lang="en-AU" dirty="0"/>
          </a:p>
        </p:txBody>
      </p:sp>
      <p:sp>
        <p:nvSpPr>
          <p:cNvPr id="2" name="Footer Placeholder 1"/>
          <p:cNvSpPr>
            <a:spLocks noGrp="1"/>
          </p:cNvSpPr>
          <p:nvPr>
            <p:ph type="ftr" sz="quarter" idx="11"/>
          </p:nvPr>
        </p:nvSpPr>
        <p:spPr>
          <a:xfrm>
            <a:off x="755650" y="4803543"/>
            <a:ext cx="4608438" cy="304007"/>
          </a:xfrm>
        </p:spPr>
        <p:txBody>
          <a:bodyPr/>
          <a:lstStyle/>
          <a:p>
            <a:r>
              <a:rPr lang="en-AU"/>
              <a:t>Hugh Bradlow – Critical Technologies</a:t>
            </a:r>
            <a:endParaRPr lang="en-AU" dirty="0"/>
          </a:p>
        </p:txBody>
      </p:sp>
    </p:spTree>
    <p:extLst>
      <p:ext uri="{BB962C8B-B14F-4D97-AF65-F5344CB8AC3E}">
        <p14:creationId xmlns:p14="http://schemas.microsoft.com/office/powerpoint/2010/main" val="199447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Only Slid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endParaRPr lang="en-AU"/>
          </a:p>
        </p:txBody>
      </p:sp>
      <p:sp>
        <p:nvSpPr>
          <p:cNvPr id="5" name="Footer Placeholder 4"/>
          <p:cNvSpPr>
            <a:spLocks noGrp="1"/>
          </p:cNvSpPr>
          <p:nvPr>
            <p:ph type="ftr" sz="quarter" idx="10"/>
          </p:nvPr>
        </p:nvSpPr>
        <p:spPr/>
        <p:txBody>
          <a:bodyPr/>
          <a:lstStyle/>
          <a:p>
            <a:r>
              <a:rPr lang="en-AU"/>
              <a:t>Hugh Bradlow – Critical Technologies</a:t>
            </a:r>
            <a:endParaRPr lang="en-AU" dirty="0"/>
          </a:p>
        </p:txBody>
      </p:sp>
      <p:sp>
        <p:nvSpPr>
          <p:cNvPr id="6" name="Slide Number Placeholder 5"/>
          <p:cNvSpPr>
            <a:spLocks noGrp="1"/>
          </p:cNvSpPr>
          <p:nvPr>
            <p:ph type="sldNum" sz="quarter" idx="11"/>
          </p:nvPr>
        </p:nvSpPr>
        <p:spPr/>
        <p:txBody>
          <a:bodyPr/>
          <a:lstStyle/>
          <a:p>
            <a:fld id="{E917DE0E-AFB1-41FD-BC35-27DB61CA125F}" type="slidenum">
              <a:rPr lang="en-AU" smtClean="0"/>
              <a:pPr/>
              <a:t>‹#›</a:t>
            </a:fld>
            <a:endParaRPr lang="en-AU" dirty="0"/>
          </a:p>
        </p:txBody>
      </p:sp>
    </p:spTree>
    <p:extLst>
      <p:ext uri="{BB962C8B-B14F-4D97-AF65-F5344CB8AC3E}">
        <p14:creationId xmlns:p14="http://schemas.microsoft.com/office/powerpoint/2010/main" val="293653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BFF69-4682-46D2-BF0D-EEA843294CE9}"/>
              </a:ext>
            </a:extLst>
          </p:cNvPr>
          <p:cNvSpPr>
            <a:spLocks noGrp="1"/>
          </p:cNvSpPr>
          <p:nvPr>
            <p:ph type="title"/>
          </p:nvPr>
        </p:nvSpPr>
        <p:spPr/>
        <p:txBody>
          <a:bodyPr/>
          <a:lstStyle/>
          <a:p>
            <a:r>
              <a:rPr lang="en-US"/>
              <a:t>Click to edit Master title style</a:t>
            </a:r>
            <a:endParaRPr lang="en-AU"/>
          </a:p>
        </p:txBody>
      </p:sp>
      <p:sp>
        <p:nvSpPr>
          <p:cNvPr id="7" name="Slide Number Placeholder 6">
            <a:extLst>
              <a:ext uri="{FF2B5EF4-FFF2-40B4-BE49-F238E27FC236}">
                <a16:creationId xmlns:a16="http://schemas.microsoft.com/office/drawing/2014/main" id="{DA3A7779-2313-4786-A0BD-4BD77A8B2673}"/>
              </a:ext>
            </a:extLst>
          </p:cNvPr>
          <p:cNvSpPr>
            <a:spLocks noGrp="1"/>
          </p:cNvSpPr>
          <p:nvPr>
            <p:ph type="sldNum" sz="quarter" idx="13"/>
          </p:nvPr>
        </p:nvSpPr>
        <p:spPr/>
        <p:txBody>
          <a:bodyPr/>
          <a:lstStyle/>
          <a:p>
            <a:fld id="{FF3D1BB7-5A4E-4CA8-A7A6-6014739D3E6D}" type="slidenum">
              <a:rPr lang="en-AU" smtClean="0"/>
              <a:t>‹#›</a:t>
            </a:fld>
            <a:endParaRPr lang="en-AU"/>
          </a:p>
        </p:txBody>
      </p:sp>
      <p:sp>
        <p:nvSpPr>
          <p:cNvPr id="3" name="Footer Placeholder 2">
            <a:extLst>
              <a:ext uri="{FF2B5EF4-FFF2-40B4-BE49-F238E27FC236}">
                <a16:creationId xmlns:a16="http://schemas.microsoft.com/office/drawing/2014/main" id="{5B6B4613-B814-457F-AE6F-3944D94FD32E}"/>
              </a:ext>
            </a:extLst>
          </p:cNvPr>
          <p:cNvSpPr>
            <a:spLocks noGrp="1"/>
          </p:cNvSpPr>
          <p:nvPr>
            <p:ph type="ftr" sz="quarter" idx="14"/>
          </p:nvPr>
        </p:nvSpPr>
        <p:spPr>
          <a:xfrm>
            <a:off x="3165916" y="4905356"/>
            <a:ext cx="3614447" cy="184666"/>
          </a:xfrm>
        </p:spPr>
        <p:txBody>
          <a:bodyPr/>
          <a:lstStyle>
            <a:lvl1pPr algn="r">
              <a:defRPr/>
            </a:lvl1pPr>
          </a:lstStyle>
          <a:p>
            <a:r>
              <a:rPr lang="en-AU"/>
              <a:t>Hugh Bradlow – Critical Technologies</a:t>
            </a:r>
            <a:endParaRPr lang="en-AU" dirty="0"/>
          </a:p>
        </p:txBody>
      </p:sp>
    </p:spTree>
    <p:extLst>
      <p:ext uri="{BB962C8B-B14F-4D97-AF65-F5344CB8AC3E}">
        <p14:creationId xmlns:p14="http://schemas.microsoft.com/office/powerpoint/2010/main" val="1004547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7818" y="170824"/>
            <a:ext cx="7632700" cy="720000"/>
          </a:xfrm>
          <a:prstGeom prst="rect">
            <a:avLst/>
          </a:prstGeom>
        </p:spPr>
        <p:txBody>
          <a:bodyPr vert="horz" lIns="0" tIns="0" rIns="0" bIns="0" rtlCol="0" anchor="t">
            <a:normAutofit/>
          </a:bodyPr>
          <a:lstStyle/>
          <a:p>
            <a:r>
              <a:rPr lang="en-US"/>
              <a:t>Click to edit Master title style</a:t>
            </a:r>
            <a:endParaRPr lang="en-AU" dirty="0"/>
          </a:p>
        </p:txBody>
      </p:sp>
      <p:sp>
        <p:nvSpPr>
          <p:cNvPr id="3" name="Text Placeholder 2"/>
          <p:cNvSpPr>
            <a:spLocks noGrp="1"/>
          </p:cNvSpPr>
          <p:nvPr>
            <p:ph type="body" idx="1"/>
          </p:nvPr>
        </p:nvSpPr>
        <p:spPr>
          <a:xfrm>
            <a:off x="755650" y="1131590"/>
            <a:ext cx="7632700" cy="3384847"/>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8681272" y="4890030"/>
            <a:ext cx="393099" cy="131033"/>
          </a:xfrm>
          <a:prstGeom prst="rect">
            <a:avLst/>
          </a:prstGeom>
        </p:spPr>
        <p:txBody>
          <a:bodyPr vert="horz" lIns="0" tIns="0" rIns="0" bIns="0" rtlCol="0" anchor="ctr"/>
          <a:lstStyle>
            <a:lvl1pPr algn="r">
              <a:defRPr sz="1000">
                <a:solidFill>
                  <a:schemeClr val="tx2"/>
                </a:solidFill>
                <a:latin typeface="Arial" panose="020B0604020202020204" pitchFamily="34" charset="0"/>
                <a:cs typeface="Arial" panose="020B0604020202020204" pitchFamily="34" charset="0"/>
              </a:defRPr>
            </a:lvl1pPr>
          </a:lstStyle>
          <a:p>
            <a:fld id="{E917DE0E-AFB1-41FD-BC35-27DB61CA125F}" type="slidenum">
              <a:rPr lang="en-AU" smtClean="0"/>
              <a:pPr/>
              <a:t>‹#›</a:t>
            </a:fld>
            <a:endParaRPr lang="en-AU" dirty="0"/>
          </a:p>
        </p:txBody>
      </p:sp>
      <p:sp>
        <p:nvSpPr>
          <p:cNvPr id="4" name="Footer Placeholder 3"/>
          <p:cNvSpPr>
            <a:spLocks noGrp="1"/>
          </p:cNvSpPr>
          <p:nvPr>
            <p:ph type="ftr" sz="quarter" idx="3"/>
          </p:nvPr>
        </p:nvSpPr>
        <p:spPr>
          <a:xfrm>
            <a:off x="755650" y="4803543"/>
            <a:ext cx="4608438" cy="304007"/>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r>
              <a:rPr lang="en-AU" dirty="0"/>
              <a:t>Hugh Bradlow – Critical Technologies</a:t>
            </a:r>
          </a:p>
        </p:txBody>
      </p:sp>
      <p:sp>
        <p:nvSpPr>
          <p:cNvPr id="6" name="TextBox 5"/>
          <p:cNvSpPr txBox="1"/>
          <p:nvPr/>
        </p:nvSpPr>
        <p:spPr>
          <a:xfrm>
            <a:off x="5796136" y="4840130"/>
            <a:ext cx="3106380" cy="230832"/>
          </a:xfrm>
          <a:prstGeom prst="rect">
            <a:avLst/>
          </a:prstGeom>
          <a:noFill/>
        </p:spPr>
        <p:txBody>
          <a:bodyPr wrap="square" rtlCol="0" anchor="b" anchorCtr="0">
            <a:spAutoFit/>
          </a:bodyPr>
          <a:lstStyle/>
          <a:p>
            <a:pPr marL="0" marR="0" indent="0" algn="l" defTabSz="914290" rtl="0" eaLnBrk="1" fontAlgn="auto" latinLnBrk="0" hangingPunct="1">
              <a:lnSpc>
                <a:spcPct val="100000"/>
              </a:lnSpc>
              <a:spcBef>
                <a:spcPts val="0"/>
              </a:spcBef>
              <a:spcAft>
                <a:spcPts val="0"/>
              </a:spcAft>
              <a:buClrTx/>
              <a:buSzTx/>
              <a:buFontTx/>
              <a:buNone/>
              <a:tabLst/>
              <a:defRPr/>
            </a:pPr>
            <a:r>
              <a:rPr lang="en-AU" sz="900" dirty="0">
                <a:latin typeface="Arial" panose="020B0604020202020204" pitchFamily="34" charset="0"/>
                <a:cs typeface="Arial" panose="020B0604020202020204" pitchFamily="34" charset="0"/>
              </a:rPr>
              <a:t>© 2023 Bradlows.com. All rights reserved </a:t>
            </a:r>
          </a:p>
        </p:txBody>
      </p:sp>
    </p:spTree>
    <p:extLst>
      <p:ext uri="{BB962C8B-B14F-4D97-AF65-F5344CB8AC3E}">
        <p14:creationId xmlns:p14="http://schemas.microsoft.com/office/powerpoint/2010/main" val="2661367664"/>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8" r:id="rId7"/>
    <p:sldLayoutId id="2147483849"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80000"/>
        </a:lnSpc>
        <a:spcBef>
          <a:spcPct val="0"/>
        </a:spcBef>
        <a:buNone/>
        <a:defRPr sz="3000" b="0" kern="1200">
          <a:solidFill>
            <a:schemeClr val="accent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ts val="600"/>
        </a:spcBef>
        <a:spcAft>
          <a:spcPts val="300"/>
        </a:spcAft>
        <a:buClr>
          <a:schemeClr val="tx1"/>
        </a:buClr>
        <a:buFont typeface="Wingdings" panose="05000000000000000000" pitchFamily="2" charset="2"/>
        <a:buChar char="Ø"/>
        <a:defRPr sz="2000" b="1" kern="1200">
          <a:solidFill>
            <a:schemeClr val="accent2"/>
          </a:solidFill>
          <a:latin typeface="Arial" panose="020B0604020202020204" pitchFamily="34" charset="0"/>
          <a:ea typeface="+mn-ea"/>
          <a:cs typeface="Arial" panose="020B0604020202020204" pitchFamily="34" charset="0"/>
        </a:defRPr>
      </a:lvl1pPr>
      <a:lvl2pPr marL="539750" indent="-177800" algn="l" defTabSz="914400" rtl="0" eaLnBrk="1" latinLnBrk="0" hangingPunct="1">
        <a:spcBef>
          <a:spcPts val="0"/>
        </a:spcBef>
        <a:spcAft>
          <a:spcPts val="300"/>
        </a:spcAft>
        <a:buClr>
          <a:schemeClr val="accent2"/>
        </a:buClr>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17550" indent="-177800" algn="l" defTabSz="914400" rtl="0" eaLnBrk="1" latinLnBrk="0" hangingPunct="1">
        <a:spcBef>
          <a:spcPts val="0"/>
        </a:spcBef>
        <a:spcAft>
          <a:spcPts val="300"/>
        </a:spcAft>
        <a:buClr>
          <a:schemeClr val="accent2"/>
        </a:buClr>
        <a:buFont typeface="Courier New" panose="02070309020205020404" pitchFamily="49" charset="0"/>
        <a:buChar char="o"/>
        <a:tabLst/>
        <a:defRPr sz="1600" kern="1200">
          <a:solidFill>
            <a:schemeClr val="tx1"/>
          </a:solidFill>
          <a:latin typeface="Arial" panose="020B0604020202020204" pitchFamily="34" charset="0"/>
          <a:ea typeface="+mn-ea"/>
          <a:cs typeface="Arial" panose="020B0604020202020204" pitchFamily="34" charset="0"/>
        </a:defRPr>
      </a:lvl3pPr>
      <a:lvl4pPr marL="895350" indent="-177800" algn="l" defTabSz="914400" rtl="0" eaLnBrk="1" latinLnBrk="0" hangingPunct="1">
        <a:spcBef>
          <a:spcPts val="0"/>
        </a:spcBef>
        <a:spcAft>
          <a:spcPts val="300"/>
        </a:spcAft>
        <a:buClr>
          <a:schemeClr val="accent2"/>
        </a:buClr>
        <a:buFont typeface="Arial" panose="020B0604020202020204" pitchFamily="34" charset="0"/>
        <a:buChar char="•"/>
        <a:defRPr sz="1500" kern="1200" baseline="0">
          <a:solidFill>
            <a:schemeClr val="tx2"/>
          </a:solidFill>
          <a:latin typeface="Arial" panose="020B0604020202020204" pitchFamily="34" charset="0"/>
          <a:ea typeface="+mn-ea"/>
          <a:cs typeface="Arial" panose="020B0604020202020204" pitchFamily="34" charset="0"/>
        </a:defRPr>
      </a:lvl4pPr>
      <a:lvl5pPr marL="987425" indent="0" algn="l" defTabSz="914400" rtl="0" eaLnBrk="1" latinLnBrk="0" hangingPunct="1">
        <a:spcBef>
          <a:spcPts val="0"/>
        </a:spcBef>
        <a:spcAft>
          <a:spcPts val="300"/>
        </a:spcAft>
        <a:buClr>
          <a:schemeClr val="accent2"/>
        </a:buClr>
        <a:buFont typeface="Arial" pitchFamily="34" charset="0"/>
        <a:buNone/>
        <a:defRPr sz="1500" kern="1200" baseline="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30.png"/><Relationship Id="rId13" Type="http://schemas.openxmlformats.org/officeDocument/2006/relationships/customXml" Target="../ink/ink5.xml"/><Relationship Id="rId3" Type="http://schemas.openxmlformats.org/officeDocument/2006/relationships/image" Target="../media/image1.png"/><Relationship Id="rId7" Type="http://schemas.openxmlformats.org/officeDocument/2006/relationships/customXml" Target="../ink/ink2.xml"/><Relationship Id="rId12" Type="http://schemas.openxmlformats.org/officeDocument/2006/relationships/image" Target="../media/image3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9.png"/><Relationship Id="rId11" Type="http://schemas.openxmlformats.org/officeDocument/2006/relationships/customXml" Target="../ink/ink4.xml"/><Relationship Id="rId5" Type="http://schemas.openxmlformats.org/officeDocument/2006/relationships/customXml" Target="../ink/ink1.xml"/><Relationship Id="rId10" Type="http://schemas.openxmlformats.org/officeDocument/2006/relationships/image" Target="../media/image31.png"/><Relationship Id="rId4" Type="http://schemas.openxmlformats.org/officeDocument/2006/relationships/image" Target="../media/image2.jpeg"/><Relationship Id="rId9" Type="http://schemas.openxmlformats.org/officeDocument/2006/relationships/customXml" Target="../ink/ink3.xml"/><Relationship Id="rId14" Type="http://schemas.openxmlformats.org/officeDocument/2006/relationships/image" Target="../media/image33.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hyperlink" Target="https://creativecommons.org/licenses/by-nc-nd/3.0/" TargetMode="External"/><Relationship Id="rId4" Type="http://schemas.openxmlformats.org/officeDocument/2006/relationships/hyperlink" Target="http://sf.streetsblog.org/2016/08/12/budget-busting-interchange-expansions-on-track-despite-state-funding-cuts/"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6B2AC-1AC7-C042-587B-BA470E468721}"/>
              </a:ext>
            </a:extLst>
          </p:cNvPr>
          <p:cNvSpPr>
            <a:spLocks noGrp="1"/>
          </p:cNvSpPr>
          <p:nvPr>
            <p:ph type="title"/>
          </p:nvPr>
        </p:nvSpPr>
        <p:spPr/>
        <p:txBody>
          <a:bodyPr/>
          <a:lstStyle/>
          <a:p>
            <a:r>
              <a:rPr lang="en-AU" dirty="0"/>
              <a:t>Critical Technologies</a:t>
            </a:r>
          </a:p>
        </p:txBody>
      </p:sp>
      <p:sp>
        <p:nvSpPr>
          <p:cNvPr id="3" name="Text Placeholder 2">
            <a:extLst>
              <a:ext uri="{FF2B5EF4-FFF2-40B4-BE49-F238E27FC236}">
                <a16:creationId xmlns:a16="http://schemas.microsoft.com/office/drawing/2014/main" id="{6DD15262-F5AD-75C8-7757-055C9469A099}"/>
              </a:ext>
            </a:extLst>
          </p:cNvPr>
          <p:cNvSpPr>
            <a:spLocks noGrp="1"/>
          </p:cNvSpPr>
          <p:nvPr>
            <p:ph type="body" sz="quarter" idx="10"/>
          </p:nvPr>
        </p:nvSpPr>
        <p:spPr/>
        <p:txBody>
          <a:bodyPr/>
          <a:lstStyle/>
          <a:p>
            <a:r>
              <a:rPr lang="en-AU" dirty="0"/>
              <a:t>Emeritus Professor Hugh Bradlow, FTSE</a:t>
            </a:r>
          </a:p>
        </p:txBody>
      </p:sp>
    </p:spTree>
    <p:extLst>
      <p:ext uri="{BB962C8B-B14F-4D97-AF65-F5344CB8AC3E}">
        <p14:creationId xmlns:p14="http://schemas.microsoft.com/office/powerpoint/2010/main" val="2022834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D8EDA4-2A5B-381E-C277-96393BC98C4E}"/>
              </a:ext>
            </a:extLst>
          </p:cNvPr>
          <p:cNvSpPr>
            <a:spLocks noGrp="1"/>
          </p:cNvSpPr>
          <p:nvPr>
            <p:ph sz="quarter" idx="10"/>
          </p:nvPr>
        </p:nvSpPr>
        <p:spPr/>
        <p:txBody>
          <a:bodyPr/>
          <a:lstStyle/>
          <a:p>
            <a:r>
              <a:rPr lang="en-AU" dirty="0">
                <a:solidFill>
                  <a:schemeClr val="accent3">
                    <a:lumMod val="20000"/>
                    <a:lumOff val="80000"/>
                  </a:schemeClr>
                </a:solidFill>
              </a:rPr>
              <a:t>Advanced manufacturing and materials technologies</a:t>
            </a:r>
          </a:p>
          <a:p>
            <a:r>
              <a:rPr lang="en-AU" i="1" dirty="0"/>
              <a:t>AI technologies</a:t>
            </a:r>
          </a:p>
          <a:p>
            <a:r>
              <a:rPr lang="en-AU" i="1" dirty="0"/>
              <a:t>Advanced information and communication technologies</a:t>
            </a:r>
          </a:p>
          <a:p>
            <a:r>
              <a:rPr lang="en-AU" i="1" dirty="0"/>
              <a:t>Quantum technologies</a:t>
            </a:r>
          </a:p>
          <a:p>
            <a:r>
              <a:rPr lang="en-AU" i="1" dirty="0"/>
              <a:t>Autonomous systems, robotics, positioning, timing and sensing</a:t>
            </a:r>
          </a:p>
          <a:p>
            <a:r>
              <a:rPr lang="en-AU" dirty="0">
                <a:solidFill>
                  <a:schemeClr val="accent3">
                    <a:lumMod val="20000"/>
                    <a:lumOff val="80000"/>
                  </a:schemeClr>
                </a:solidFill>
              </a:rPr>
              <a:t>Biotechnologies</a:t>
            </a:r>
          </a:p>
          <a:p>
            <a:r>
              <a:rPr lang="en-AU" dirty="0">
                <a:solidFill>
                  <a:schemeClr val="accent3">
                    <a:lumMod val="20000"/>
                    <a:lumOff val="80000"/>
                  </a:schemeClr>
                </a:solidFill>
              </a:rPr>
              <a:t>Clean energy generation and storage technologies</a:t>
            </a:r>
          </a:p>
        </p:txBody>
      </p:sp>
      <p:sp>
        <p:nvSpPr>
          <p:cNvPr id="3" name="Title 2">
            <a:extLst>
              <a:ext uri="{FF2B5EF4-FFF2-40B4-BE49-F238E27FC236}">
                <a16:creationId xmlns:a16="http://schemas.microsoft.com/office/drawing/2014/main" id="{B52F980F-1F74-EEC7-84EF-156CD46439A4}"/>
              </a:ext>
            </a:extLst>
          </p:cNvPr>
          <p:cNvSpPr>
            <a:spLocks noGrp="1"/>
          </p:cNvSpPr>
          <p:nvPr>
            <p:ph type="title"/>
          </p:nvPr>
        </p:nvSpPr>
        <p:spPr/>
        <p:txBody>
          <a:bodyPr>
            <a:normAutofit fontScale="90000"/>
          </a:bodyPr>
          <a:lstStyle/>
          <a:p>
            <a:r>
              <a:rPr lang="en-AU" dirty="0"/>
              <a:t>Australian Government’s 7 “Critical Technology Fields”</a:t>
            </a:r>
          </a:p>
        </p:txBody>
      </p:sp>
      <p:sp>
        <p:nvSpPr>
          <p:cNvPr id="4" name="Slide Number Placeholder 3">
            <a:extLst>
              <a:ext uri="{FF2B5EF4-FFF2-40B4-BE49-F238E27FC236}">
                <a16:creationId xmlns:a16="http://schemas.microsoft.com/office/drawing/2014/main" id="{A8B7D12F-1B6C-3D64-547B-C6D00CA009AF}"/>
              </a:ext>
            </a:extLst>
          </p:cNvPr>
          <p:cNvSpPr>
            <a:spLocks noGrp="1"/>
          </p:cNvSpPr>
          <p:nvPr>
            <p:ph type="sldNum" sz="quarter" idx="4"/>
          </p:nvPr>
        </p:nvSpPr>
        <p:spPr/>
        <p:txBody>
          <a:bodyPr/>
          <a:lstStyle/>
          <a:p>
            <a:fld id="{E917DE0E-AFB1-41FD-BC35-27DB61CA125F}" type="slidenum">
              <a:rPr lang="en-AU" smtClean="0"/>
              <a:pPr/>
              <a:t>2</a:t>
            </a:fld>
            <a:endParaRPr lang="en-AU" dirty="0"/>
          </a:p>
        </p:txBody>
      </p:sp>
      <p:sp>
        <p:nvSpPr>
          <p:cNvPr id="5" name="Footer Placeholder 4">
            <a:extLst>
              <a:ext uri="{FF2B5EF4-FFF2-40B4-BE49-F238E27FC236}">
                <a16:creationId xmlns:a16="http://schemas.microsoft.com/office/drawing/2014/main" id="{4AA28413-736C-4331-CFB2-371E30199C36}"/>
              </a:ext>
            </a:extLst>
          </p:cNvPr>
          <p:cNvSpPr>
            <a:spLocks noGrp="1"/>
          </p:cNvSpPr>
          <p:nvPr>
            <p:ph type="ftr" sz="quarter" idx="11"/>
          </p:nvPr>
        </p:nvSpPr>
        <p:spPr/>
        <p:txBody>
          <a:bodyPr/>
          <a:lstStyle/>
          <a:p>
            <a:r>
              <a:rPr lang="en-AU"/>
              <a:t>Hugh Bradlow – Critical Technologies</a:t>
            </a:r>
            <a:endParaRPr lang="en-AU" dirty="0"/>
          </a:p>
        </p:txBody>
      </p:sp>
    </p:spTree>
    <p:extLst>
      <p:ext uri="{BB962C8B-B14F-4D97-AF65-F5344CB8AC3E}">
        <p14:creationId xmlns:p14="http://schemas.microsoft.com/office/powerpoint/2010/main" val="1190472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0"/>
          </p:nvPr>
        </p:nvSpPr>
        <p:spPr/>
        <p:txBody>
          <a:bodyPr>
            <a:normAutofit/>
          </a:bodyPr>
          <a:lstStyle/>
          <a:p>
            <a:r>
              <a:rPr lang="en-AU" dirty="0"/>
              <a:t>There is a threshold access speed at which the requirements of the average individual user are satisfied</a:t>
            </a:r>
          </a:p>
          <a:p>
            <a:pPr marL="0" indent="0">
              <a:buNone/>
            </a:pPr>
            <a:endParaRPr lang="en-AU" dirty="0"/>
          </a:p>
          <a:p>
            <a:pPr>
              <a:buNone/>
            </a:pPr>
            <a:endParaRPr lang="en-AU" dirty="0"/>
          </a:p>
          <a:p>
            <a:pPr lvl="1"/>
            <a:endParaRPr lang="en-AU" dirty="0"/>
          </a:p>
          <a:p>
            <a:endParaRPr lang="en-AU" dirty="0"/>
          </a:p>
        </p:txBody>
      </p:sp>
      <p:sp>
        <p:nvSpPr>
          <p:cNvPr id="4" name="Title 3"/>
          <p:cNvSpPr>
            <a:spLocks noGrp="1"/>
          </p:cNvSpPr>
          <p:nvPr>
            <p:ph type="title"/>
          </p:nvPr>
        </p:nvSpPr>
        <p:spPr/>
        <p:txBody>
          <a:bodyPr>
            <a:normAutofit fontScale="90000"/>
          </a:bodyPr>
          <a:lstStyle/>
          <a:p>
            <a:r>
              <a:rPr lang="en-AU" dirty="0"/>
              <a:t>Misplaced Obsession with access network speed:</a:t>
            </a:r>
            <a:br>
              <a:rPr lang="en-AU" dirty="0"/>
            </a:br>
            <a:r>
              <a:rPr lang="en-AU" sz="2400" dirty="0"/>
              <a:t>My “Law</a:t>
            </a:r>
            <a:r>
              <a:rPr lang="en-AU" sz="2400" baseline="30000" dirty="0"/>
              <a:t>*</a:t>
            </a:r>
            <a:r>
              <a:rPr lang="en-AU" sz="2400" dirty="0"/>
              <a:t>” of Network Speed</a:t>
            </a:r>
            <a:endParaRPr lang="en-AU" sz="2400" baseline="30000" dirty="0"/>
          </a:p>
        </p:txBody>
      </p:sp>
      <p:sp>
        <p:nvSpPr>
          <p:cNvPr id="3" name="Slide Number Placeholder 2"/>
          <p:cNvSpPr>
            <a:spLocks noGrp="1"/>
          </p:cNvSpPr>
          <p:nvPr>
            <p:ph type="sldNum" sz="quarter" idx="4"/>
          </p:nvPr>
        </p:nvSpPr>
        <p:spPr/>
        <p:txBody>
          <a:bodyPr/>
          <a:lstStyle/>
          <a:p>
            <a:fld id="{4BE3420A-2C24-4572-B792-B78569501A38}" type="slidenum">
              <a:rPr lang="en-AU" smtClean="0"/>
              <a:pPr/>
              <a:t>3</a:t>
            </a:fld>
            <a:endParaRPr lang="en-AU" dirty="0"/>
          </a:p>
        </p:txBody>
      </p:sp>
      <p:sp>
        <p:nvSpPr>
          <p:cNvPr id="2" name="Footer Placeholder 1">
            <a:extLst>
              <a:ext uri="{FF2B5EF4-FFF2-40B4-BE49-F238E27FC236}">
                <a16:creationId xmlns:a16="http://schemas.microsoft.com/office/drawing/2014/main" id="{03D35C10-F1DB-439F-8531-48659AC9790D}"/>
              </a:ext>
            </a:extLst>
          </p:cNvPr>
          <p:cNvSpPr>
            <a:spLocks noGrp="1"/>
          </p:cNvSpPr>
          <p:nvPr>
            <p:ph type="ftr" sz="quarter" idx="11"/>
          </p:nvPr>
        </p:nvSpPr>
        <p:spPr/>
        <p:txBody>
          <a:bodyPr/>
          <a:lstStyle/>
          <a:p>
            <a:pPr algn="l"/>
            <a:r>
              <a:rPr lang="en-AU"/>
              <a:t>Hugh Bradlow – Critical Technologies</a:t>
            </a:r>
            <a:endParaRPr lang="en-AU" dirty="0"/>
          </a:p>
        </p:txBody>
      </p:sp>
      <p:sp>
        <p:nvSpPr>
          <p:cNvPr id="6" name="TextBox 5"/>
          <p:cNvSpPr txBox="1"/>
          <p:nvPr/>
        </p:nvSpPr>
        <p:spPr>
          <a:xfrm>
            <a:off x="7321568" y="3715329"/>
            <a:ext cx="1781716" cy="646331"/>
          </a:xfrm>
          <a:prstGeom prst="rect">
            <a:avLst/>
          </a:prstGeom>
          <a:noFill/>
        </p:spPr>
        <p:txBody>
          <a:bodyPr wrap="square" rtlCol="0">
            <a:spAutoFit/>
          </a:bodyPr>
          <a:lstStyle/>
          <a:p>
            <a:r>
              <a:rPr lang="en-AU" sz="1200" baseline="30000" dirty="0"/>
              <a:t>* </a:t>
            </a:r>
            <a:r>
              <a:rPr lang="en-AU" sz="1200" dirty="0"/>
              <a:t>Like all these so-called “Laws” this is more of an observation</a:t>
            </a:r>
          </a:p>
        </p:txBody>
      </p:sp>
      <p:grpSp>
        <p:nvGrpSpPr>
          <p:cNvPr id="33" name="Group 32"/>
          <p:cNvGrpSpPr/>
          <p:nvPr/>
        </p:nvGrpSpPr>
        <p:grpSpPr>
          <a:xfrm>
            <a:off x="1259632" y="1998848"/>
            <a:ext cx="5719854" cy="2540601"/>
            <a:chOff x="141367" y="2254340"/>
            <a:chExt cx="5842491" cy="2414404"/>
          </a:xfrm>
        </p:grpSpPr>
        <p:grpSp>
          <p:nvGrpSpPr>
            <p:cNvPr id="26" name="Group 25"/>
            <p:cNvGrpSpPr/>
            <p:nvPr/>
          </p:nvGrpSpPr>
          <p:grpSpPr>
            <a:xfrm>
              <a:off x="950016" y="2254340"/>
              <a:ext cx="4932746" cy="2014294"/>
              <a:chOff x="947571" y="1620822"/>
              <a:chExt cx="8610997" cy="3516312"/>
            </a:xfrm>
          </p:grpSpPr>
          <p:grpSp>
            <p:nvGrpSpPr>
              <p:cNvPr id="16" name="Group 23"/>
              <p:cNvGrpSpPr>
                <a:grpSpLocks/>
              </p:cNvGrpSpPr>
              <p:nvPr/>
            </p:nvGrpSpPr>
            <p:grpSpPr bwMode="auto">
              <a:xfrm>
                <a:off x="947571" y="1620822"/>
                <a:ext cx="8610997" cy="3516312"/>
                <a:chOff x="0" y="0"/>
                <a:chExt cx="4622" cy="2214"/>
              </a:xfrm>
            </p:grpSpPr>
            <p:sp>
              <p:nvSpPr>
                <p:cNvPr id="17" name="Line 24"/>
                <p:cNvSpPr>
                  <a:spLocks noChangeShapeType="1"/>
                </p:cNvSpPr>
                <p:nvPr/>
              </p:nvSpPr>
              <p:spPr bwMode="auto">
                <a:xfrm>
                  <a:off x="0" y="1845"/>
                  <a:ext cx="4614" cy="0"/>
                </a:xfrm>
                <a:prstGeom prst="line">
                  <a:avLst/>
                </a:prstGeom>
                <a:noFill/>
                <a:ln w="3175">
                  <a:solidFill>
                    <a:srgbClr val="808080"/>
                  </a:solidFill>
                  <a:round/>
                  <a:headEnd/>
                  <a:tailEnd/>
                </a:ln>
              </p:spPr>
              <p:txBody>
                <a:bodyPr lIns="0" tIns="0" rIns="0" bIns="0"/>
                <a:lstStyle/>
                <a:p>
                  <a:endParaRPr lang="en-US" sz="1350"/>
                </a:p>
              </p:txBody>
            </p:sp>
            <p:sp>
              <p:nvSpPr>
                <p:cNvPr id="18" name="Line 25"/>
                <p:cNvSpPr>
                  <a:spLocks noChangeShapeType="1"/>
                </p:cNvSpPr>
                <p:nvPr/>
              </p:nvSpPr>
              <p:spPr bwMode="auto">
                <a:xfrm>
                  <a:off x="0" y="1476"/>
                  <a:ext cx="4614" cy="0"/>
                </a:xfrm>
                <a:prstGeom prst="line">
                  <a:avLst/>
                </a:prstGeom>
                <a:noFill/>
                <a:ln w="3175">
                  <a:solidFill>
                    <a:srgbClr val="808080"/>
                  </a:solidFill>
                  <a:round/>
                  <a:headEnd/>
                  <a:tailEnd/>
                </a:ln>
              </p:spPr>
              <p:txBody>
                <a:bodyPr lIns="0" tIns="0" rIns="0" bIns="0"/>
                <a:lstStyle/>
                <a:p>
                  <a:endParaRPr lang="en-US" sz="1350"/>
                </a:p>
              </p:txBody>
            </p:sp>
            <p:sp>
              <p:nvSpPr>
                <p:cNvPr id="19" name="Line 26"/>
                <p:cNvSpPr>
                  <a:spLocks noChangeShapeType="1"/>
                </p:cNvSpPr>
                <p:nvPr/>
              </p:nvSpPr>
              <p:spPr bwMode="auto">
                <a:xfrm>
                  <a:off x="0" y="1107"/>
                  <a:ext cx="4614" cy="0"/>
                </a:xfrm>
                <a:prstGeom prst="line">
                  <a:avLst/>
                </a:prstGeom>
                <a:noFill/>
                <a:ln w="3175">
                  <a:solidFill>
                    <a:srgbClr val="808080"/>
                  </a:solidFill>
                  <a:round/>
                  <a:headEnd/>
                  <a:tailEnd/>
                </a:ln>
              </p:spPr>
              <p:txBody>
                <a:bodyPr lIns="0" tIns="0" rIns="0" bIns="0"/>
                <a:lstStyle/>
                <a:p>
                  <a:endParaRPr lang="en-US" sz="1350"/>
                </a:p>
              </p:txBody>
            </p:sp>
            <p:sp>
              <p:nvSpPr>
                <p:cNvPr id="20" name="Line 27"/>
                <p:cNvSpPr>
                  <a:spLocks noChangeShapeType="1"/>
                </p:cNvSpPr>
                <p:nvPr/>
              </p:nvSpPr>
              <p:spPr bwMode="auto">
                <a:xfrm>
                  <a:off x="0" y="738"/>
                  <a:ext cx="4614" cy="0"/>
                </a:xfrm>
                <a:prstGeom prst="line">
                  <a:avLst/>
                </a:prstGeom>
                <a:noFill/>
                <a:ln w="3175">
                  <a:solidFill>
                    <a:srgbClr val="808080"/>
                  </a:solidFill>
                  <a:round/>
                  <a:headEnd/>
                  <a:tailEnd/>
                </a:ln>
              </p:spPr>
              <p:txBody>
                <a:bodyPr lIns="0" tIns="0" rIns="0" bIns="0"/>
                <a:lstStyle/>
                <a:p>
                  <a:endParaRPr lang="en-US" sz="1350"/>
                </a:p>
              </p:txBody>
            </p:sp>
            <p:sp>
              <p:nvSpPr>
                <p:cNvPr id="21" name="Line 28"/>
                <p:cNvSpPr>
                  <a:spLocks noChangeShapeType="1"/>
                </p:cNvSpPr>
                <p:nvPr/>
              </p:nvSpPr>
              <p:spPr bwMode="auto">
                <a:xfrm>
                  <a:off x="0" y="369"/>
                  <a:ext cx="4614" cy="1"/>
                </a:xfrm>
                <a:prstGeom prst="line">
                  <a:avLst/>
                </a:prstGeom>
                <a:noFill/>
                <a:ln w="3175">
                  <a:solidFill>
                    <a:srgbClr val="808080"/>
                  </a:solidFill>
                  <a:round/>
                  <a:headEnd/>
                  <a:tailEnd/>
                </a:ln>
              </p:spPr>
              <p:txBody>
                <a:bodyPr lIns="0" tIns="0" rIns="0" bIns="0"/>
                <a:lstStyle/>
                <a:p>
                  <a:endParaRPr lang="en-US" sz="1350"/>
                </a:p>
              </p:txBody>
            </p:sp>
            <p:sp>
              <p:nvSpPr>
                <p:cNvPr id="22" name="Rectangle 29"/>
                <p:cNvSpPr>
                  <a:spLocks/>
                </p:cNvSpPr>
                <p:nvPr/>
              </p:nvSpPr>
              <p:spPr bwMode="auto">
                <a:xfrm>
                  <a:off x="0" y="0"/>
                  <a:ext cx="4622" cy="2214"/>
                </a:xfrm>
                <a:prstGeom prst="rect">
                  <a:avLst/>
                </a:prstGeom>
                <a:noFill/>
                <a:ln w="3175">
                  <a:solidFill>
                    <a:srgbClr val="808080"/>
                  </a:solidFill>
                  <a:miter lim="800000"/>
                  <a:headEnd/>
                  <a:tailEnd/>
                </a:ln>
              </p:spPr>
              <p:txBody>
                <a:bodyPr lIns="0" tIns="0" rIns="0" bIns="0"/>
                <a:lstStyle/>
                <a:p>
                  <a:endParaRPr lang="en-AU" sz="1350"/>
                </a:p>
              </p:txBody>
            </p:sp>
            <p:sp>
              <p:nvSpPr>
                <p:cNvPr id="23" name="Line 30"/>
                <p:cNvSpPr>
                  <a:spLocks noChangeShapeType="1"/>
                </p:cNvSpPr>
                <p:nvPr/>
              </p:nvSpPr>
              <p:spPr bwMode="auto">
                <a:xfrm>
                  <a:off x="0" y="0"/>
                  <a:ext cx="1" cy="2214"/>
                </a:xfrm>
                <a:prstGeom prst="line">
                  <a:avLst/>
                </a:prstGeom>
                <a:noFill/>
                <a:ln w="3175">
                  <a:solidFill>
                    <a:srgbClr val="333333"/>
                  </a:solidFill>
                  <a:round/>
                  <a:headEnd/>
                  <a:tailEnd/>
                </a:ln>
              </p:spPr>
              <p:txBody>
                <a:bodyPr lIns="0" tIns="0" rIns="0" bIns="0"/>
                <a:lstStyle/>
                <a:p>
                  <a:endParaRPr lang="en-US" sz="1350"/>
                </a:p>
              </p:txBody>
            </p:sp>
            <p:sp>
              <p:nvSpPr>
                <p:cNvPr id="24" name="Line 31"/>
                <p:cNvSpPr>
                  <a:spLocks noChangeShapeType="1"/>
                </p:cNvSpPr>
                <p:nvPr/>
              </p:nvSpPr>
              <p:spPr bwMode="auto">
                <a:xfrm>
                  <a:off x="0" y="2214"/>
                  <a:ext cx="4614" cy="0"/>
                </a:xfrm>
                <a:prstGeom prst="line">
                  <a:avLst/>
                </a:prstGeom>
                <a:noFill/>
                <a:ln w="3175">
                  <a:solidFill>
                    <a:srgbClr val="333333"/>
                  </a:solidFill>
                  <a:round/>
                  <a:headEnd/>
                  <a:tailEnd/>
                </a:ln>
              </p:spPr>
              <p:txBody>
                <a:bodyPr lIns="0" tIns="0" rIns="0" bIns="0"/>
                <a:lstStyle/>
                <a:p>
                  <a:endParaRPr lang="en-US" sz="1350"/>
                </a:p>
              </p:txBody>
            </p:sp>
          </p:grpSp>
          <p:sp>
            <p:nvSpPr>
              <p:cNvPr id="25" name="Line 4"/>
              <p:cNvSpPr>
                <a:spLocks noChangeShapeType="1"/>
              </p:cNvSpPr>
              <p:nvPr/>
            </p:nvSpPr>
            <p:spPr bwMode="auto">
              <a:xfrm rot="10800000" flipH="1">
                <a:off x="1630328" y="1649398"/>
                <a:ext cx="7529248" cy="3221037"/>
              </a:xfrm>
              <a:prstGeom prst="line">
                <a:avLst/>
              </a:prstGeom>
              <a:noFill/>
              <a:ln w="28575">
                <a:solidFill>
                  <a:srgbClr val="00B0EF"/>
                </a:solidFill>
                <a:prstDash val="dash"/>
                <a:round/>
                <a:headEnd/>
                <a:tailEnd/>
              </a:ln>
            </p:spPr>
            <p:txBody>
              <a:bodyPr lIns="0" tIns="0" rIns="0" bIns="0"/>
              <a:lstStyle/>
              <a:p>
                <a:endParaRPr lang="en-US" sz="1350"/>
              </a:p>
            </p:txBody>
          </p:sp>
        </p:grpSp>
        <p:sp>
          <p:nvSpPr>
            <p:cNvPr id="27" name="TextBox 26"/>
            <p:cNvSpPr txBox="1"/>
            <p:nvPr/>
          </p:nvSpPr>
          <p:spPr>
            <a:xfrm>
              <a:off x="141367" y="2254340"/>
              <a:ext cx="913071" cy="400109"/>
            </a:xfrm>
            <a:prstGeom prst="rect">
              <a:avLst/>
            </a:prstGeom>
            <a:noFill/>
          </p:spPr>
          <p:txBody>
            <a:bodyPr wrap="none" rtlCol="0">
              <a:spAutoFit/>
            </a:bodyPr>
            <a:lstStyle/>
            <a:p>
              <a:r>
                <a:rPr lang="en-AU" sz="1350" dirty="0"/>
                <a:t>Speed</a:t>
              </a:r>
            </a:p>
          </p:txBody>
        </p:sp>
        <p:sp>
          <p:nvSpPr>
            <p:cNvPr id="28" name="TextBox 27"/>
            <p:cNvSpPr txBox="1"/>
            <p:nvPr/>
          </p:nvSpPr>
          <p:spPr>
            <a:xfrm>
              <a:off x="5233225" y="4268635"/>
              <a:ext cx="750633" cy="400109"/>
            </a:xfrm>
            <a:prstGeom prst="rect">
              <a:avLst/>
            </a:prstGeom>
            <a:noFill/>
          </p:spPr>
          <p:txBody>
            <a:bodyPr wrap="none" rtlCol="0">
              <a:spAutoFit/>
            </a:bodyPr>
            <a:lstStyle/>
            <a:p>
              <a:r>
                <a:rPr lang="en-AU" sz="1350" dirty="0"/>
                <a:t>Time</a:t>
              </a:r>
            </a:p>
          </p:txBody>
        </p:sp>
        <p:cxnSp>
          <p:nvCxnSpPr>
            <p:cNvPr id="30" name="Straight Arrow Connector 29"/>
            <p:cNvCxnSpPr/>
            <p:nvPr/>
          </p:nvCxnSpPr>
          <p:spPr>
            <a:xfrm rot="5400000" flipH="1" flipV="1">
              <a:off x="20271" y="3429345"/>
              <a:ext cx="1007147" cy="158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2809860" y="4429132"/>
              <a:ext cx="2423365" cy="1588"/>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cxnSp>
        <p:nvCxnSpPr>
          <p:cNvPr id="35" name="Straight Connector 34"/>
          <p:cNvCxnSpPr>
            <a:cxnSpLocks/>
          </p:cNvCxnSpPr>
          <p:nvPr/>
        </p:nvCxnSpPr>
        <p:spPr>
          <a:xfrm>
            <a:off x="2051307" y="3039900"/>
            <a:ext cx="2410423"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7038608" y="2228942"/>
            <a:ext cx="2054675" cy="507831"/>
          </a:xfrm>
          <a:prstGeom prst="rect">
            <a:avLst/>
          </a:prstGeom>
          <a:noFill/>
        </p:spPr>
        <p:txBody>
          <a:bodyPr wrap="square" rtlCol="0">
            <a:spAutoFit/>
          </a:bodyPr>
          <a:lstStyle/>
          <a:p>
            <a:r>
              <a:rPr lang="en-AU" sz="1350" dirty="0"/>
              <a:t>“Bradlow Threshold” for network speed</a:t>
            </a:r>
          </a:p>
        </p:txBody>
      </p:sp>
      <p:cxnSp>
        <p:nvCxnSpPr>
          <p:cNvPr id="8" name="Straight Connector 7">
            <a:extLst>
              <a:ext uri="{FF2B5EF4-FFF2-40B4-BE49-F238E27FC236}">
                <a16:creationId xmlns:a16="http://schemas.microsoft.com/office/drawing/2014/main" id="{96C82554-602F-592A-175F-67BDEBF2FA1E}"/>
              </a:ext>
            </a:extLst>
          </p:cNvPr>
          <p:cNvCxnSpPr>
            <a:cxnSpLocks/>
          </p:cNvCxnSpPr>
          <p:nvPr/>
        </p:nvCxnSpPr>
        <p:spPr>
          <a:xfrm>
            <a:off x="4470089" y="2378983"/>
            <a:ext cx="2410423"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4E6674DF-BCE6-0541-1BB0-FD6FBE838A4E}"/>
              </a:ext>
            </a:extLst>
          </p:cNvPr>
          <p:cNvCxnSpPr>
            <a:cxnSpLocks/>
          </p:cNvCxnSpPr>
          <p:nvPr/>
        </p:nvCxnSpPr>
        <p:spPr>
          <a:xfrm>
            <a:off x="4490193" y="2339303"/>
            <a:ext cx="0" cy="700599"/>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43E7B1E-B1B3-5AC4-F38C-26B5CC017FE0}"/>
              </a:ext>
            </a:extLst>
          </p:cNvPr>
          <p:cNvCxnSpPr>
            <a:cxnSpLocks/>
          </p:cNvCxnSpPr>
          <p:nvPr/>
        </p:nvCxnSpPr>
        <p:spPr>
          <a:xfrm>
            <a:off x="395536" y="4539449"/>
            <a:ext cx="72008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8F7C65E-6E6E-8BD9-7631-ED065C224D58}"/>
              </a:ext>
            </a:extLst>
          </p:cNvPr>
          <p:cNvSpPr txBox="1"/>
          <p:nvPr/>
        </p:nvSpPr>
        <p:spPr>
          <a:xfrm>
            <a:off x="1259632" y="4350497"/>
            <a:ext cx="2146742" cy="369332"/>
          </a:xfrm>
          <a:prstGeom prst="rect">
            <a:avLst/>
          </a:prstGeom>
          <a:noFill/>
        </p:spPr>
        <p:txBody>
          <a:bodyPr wrap="none" rtlCol="0">
            <a:spAutoFit/>
          </a:bodyPr>
          <a:lstStyle/>
          <a:p>
            <a:pPr algn="l"/>
            <a:r>
              <a:rPr lang="en-AU" dirty="0">
                <a:latin typeface="Arial" panose="020B0604020202020204" pitchFamily="34" charset="0"/>
                <a:cs typeface="Arial" panose="020B0604020202020204" pitchFamily="34" charset="0"/>
              </a:rPr>
              <a:t>Speed requirement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68F73-E5B5-0FAE-7E2E-0D5D8B81A23E}"/>
              </a:ext>
            </a:extLst>
          </p:cNvPr>
          <p:cNvSpPr>
            <a:spLocks noGrp="1"/>
          </p:cNvSpPr>
          <p:nvPr>
            <p:ph type="title"/>
          </p:nvPr>
        </p:nvSpPr>
        <p:spPr/>
        <p:txBody>
          <a:bodyPr/>
          <a:lstStyle/>
          <a:p>
            <a:r>
              <a:rPr lang="en-AU" dirty="0"/>
              <a:t>LEOs</a:t>
            </a:r>
          </a:p>
        </p:txBody>
      </p:sp>
      <p:sp>
        <p:nvSpPr>
          <p:cNvPr id="3" name="Footer Placeholder 2">
            <a:extLst>
              <a:ext uri="{FF2B5EF4-FFF2-40B4-BE49-F238E27FC236}">
                <a16:creationId xmlns:a16="http://schemas.microsoft.com/office/drawing/2014/main" id="{0976B6D5-02C5-E669-F39B-6677DED16918}"/>
              </a:ext>
            </a:extLst>
          </p:cNvPr>
          <p:cNvSpPr>
            <a:spLocks noGrp="1"/>
          </p:cNvSpPr>
          <p:nvPr>
            <p:ph type="ftr" sz="quarter" idx="10"/>
          </p:nvPr>
        </p:nvSpPr>
        <p:spPr/>
        <p:txBody>
          <a:bodyPr/>
          <a:lstStyle/>
          <a:p>
            <a:r>
              <a:rPr lang="en-AU"/>
              <a:t>Hugh Bradlow – Critical Technologies</a:t>
            </a:r>
            <a:endParaRPr lang="en-AU" dirty="0"/>
          </a:p>
        </p:txBody>
      </p:sp>
      <p:sp>
        <p:nvSpPr>
          <p:cNvPr id="4" name="Slide Number Placeholder 3">
            <a:extLst>
              <a:ext uri="{FF2B5EF4-FFF2-40B4-BE49-F238E27FC236}">
                <a16:creationId xmlns:a16="http://schemas.microsoft.com/office/drawing/2014/main" id="{970F4475-3F68-4D62-658C-9331DBE81C5F}"/>
              </a:ext>
            </a:extLst>
          </p:cNvPr>
          <p:cNvSpPr>
            <a:spLocks noGrp="1"/>
          </p:cNvSpPr>
          <p:nvPr>
            <p:ph type="sldNum" sz="quarter" idx="11"/>
          </p:nvPr>
        </p:nvSpPr>
        <p:spPr/>
        <p:txBody>
          <a:bodyPr/>
          <a:lstStyle/>
          <a:p>
            <a:fld id="{E917DE0E-AFB1-41FD-BC35-27DB61CA125F}" type="slidenum">
              <a:rPr lang="en-AU" smtClean="0"/>
              <a:pPr/>
              <a:t>4</a:t>
            </a:fld>
            <a:endParaRPr lang="en-AU" dirty="0"/>
          </a:p>
        </p:txBody>
      </p:sp>
      <p:grpSp>
        <p:nvGrpSpPr>
          <p:cNvPr id="5" name="Group 4">
            <a:extLst>
              <a:ext uri="{FF2B5EF4-FFF2-40B4-BE49-F238E27FC236}">
                <a16:creationId xmlns:a16="http://schemas.microsoft.com/office/drawing/2014/main" id="{AA459B04-6489-5017-CE4E-2AD0A8A2FB2D}"/>
              </a:ext>
            </a:extLst>
          </p:cNvPr>
          <p:cNvGrpSpPr/>
          <p:nvPr/>
        </p:nvGrpSpPr>
        <p:grpSpPr>
          <a:xfrm>
            <a:off x="3707904" y="771550"/>
            <a:ext cx="5140846" cy="4031993"/>
            <a:chOff x="4406419" y="1021341"/>
            <a:chExt cx="4471402" cy="3392176"/>
          </a:xfrm>
        </p:grpSpPr>
        <p:pic>
          <p:nvPicPr>
            <p:cNvPr id="6" name="Picture 2" descr="Sensors 22 01421 g001">
              <a:extLst>
                <a:ext uri="{FF2B5EF4-FFF2-40B4-BE49-F238E27FC236}">
                  <a16:creationId xmlns:a16="http://schemas.microsoft.com/office/drawing/2014/main" id="{7BEA17C1-CF71-EFC8-ED9F-CEBAAE53232D}"/>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406419" y="1021341"/>
              <a:ext cx="4471402" cy="329183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542E767-18E8-BD83-7643-41793713EFD8}"/>
                </a:ext>
              </a:extLst>
            </p:cNvPr>
            <p:cNvSpPr txBox="1"/>
            <p:nvPr/>
          </p:nvSpPr>
          <p:spPr>
            <a:xfrm>
              <a:off x="4406419" y="4228851"/>
              <a:ext cx="2106667" cy="184666"/>
            </a:xfrm>
            <a:prstGeom prst="rect">
              <a:avLst/>
            </a:prstGeom>
            <a:noFill/>
          </p:spPr>
          <p:txBody>
            <a:bodyPr wrap="none" rtlCol="0">
              <a:spAutoFit/>
            </a:bodyPr>
            <a:lstStyle/>
            <a:p>
              <a:pPr algn="l"/>
              <a:r>
                <a:rPr lang="en-AU" sz="600" dirty="0">
                  <a:latin typeface="Arial" panose="020B0604020202020204" pitchFamily="34" charset="0"/>
                  <a:cs typeface="Arial" panose="020B0604020202020204" pitchFamily="34" charset="0"/>
                </a:rPr>
                <a:t>Image from https://www.mdpi.com/1424-8220/22/4/1421</a:t>
              </a:r>
            </a:p>
          </p:txBody>
        </p:sp>
      </p:grpSp>
      <p:grpSp>
        <p:nvGrpSpPr>
          <p:cNvPr id="10" name="Group 9">
            <a:extLst>
              <a:ext uri="{FF2B5EF4-FFF2-40B4-BE49-F238E27FC236}">
                <a16:creationId xmlns:a16="http://schemas.microsoft.com/office/drawing/2014/main" id="{1005872A-04C4-A34D-BEE6-D59D2DF8EF0C}"/>
              </a:ext>
            </a:extLst>
          </p:cNvPr>
          <p:cNvGrpSpPr/>
          <p:nvPr/>
        </p:nvGrpSpPr>
        <p:grpSpPr>
          <a:xfrm>
            <a:off x="107504" y="1419622"/>
            <a:ext cx="3351954" cy="2457564"/>
            <a:chOff x="107504" y="1419622"/>
            <a:chExt cx="3351954" cy="2457564"/>
          </a:xfrm>
        </p:grpSpPr>
        <p:pic>
          <p:nvPicPr>
            <p:cNvPr id="8" name="Picture 4" descr="New versions of the Starlink dish and router.">
              <a:extLst>
                <a:ext uri="{FF2B5EF4-FFF2-40B4-BE49-F238E27FC236}">
                  <a16:creationId xmlns:a16="http://schemas.microsoft.com/office/drawing/2014/main" id="{069209A5-4D40-3BB3-9CAA-14C614255EE2}"/>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79512" y="1419622"/>
              <a:ext cx="3279946" cy="208823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A29F995-05C7-9CD4-71DC-192C7B1E7AB2}"/>
                </a:ext>
              </a:extLst>
            </p:cNvPr>
            <p:cNvSpPr txBox="1"/>
            <p:nvPr/>
          </p:nvSpPr>
          <p:spPr>
            <a:xfrm>
              <a:off x="107504" y="3507854"/>
              <a:ext cx="2592288" cy="369332"/>
            </a:xfrm>
            <a:prstGeom prst="rect">
              <a:avLst/>
            </a:prstGeom>
            <a:noFill/>
          </p:spPr>
          <p:txBody>
            <a:bodyPr wrap="square" rtlCol="0">
              <a:spAutoFit/>
            </a:bodyPr>
            <a:lstStyle/>
            <a:p>
              <a:pPr algn="l"/>
              <a:r>
                <a:rPr lang="en-AU" sz="600" dirty="0">
                  <a:latin typeface="Arial" panose="020B0604020202020204" pitchFamily="34" charset="0"/>
                  <a:cs typeface="Arial" panose="020B0604020202020204" pitchFamily="34" charset="0"/>
                </a:rPr>
                <a:t>Image from https://arstechnica.com/information-technology/2021/11/starlink-unveils-2nd-generation-satellite-dish-and-new-wi-fi-router/</a:t>
              </a:r>
            </a:p>
          </p:txBody>
        </p:sp>
      </p:grpSp>
      <mc:AlternateContent xmlns:mc="http://schemas.openxmlformats.org/markup-compatibility/2006" xmlns:p14="http://schemas.microsoft.com/office/powerpoint/2010/main">
        <mc:Choice Requires="p14">
          <p:contentPart p14:bwMode="auto" r:id="rId5">
            <p14:nvContentPartPr>
              <p14:cNvPr id="15" name="Ink 14">
                <a:extLst>
                  <a:ext uri="{FF2B5EF4-FFF2-40B4-BE49-F238E27FC236}">
                    <a16:creationId xmlns:a16="http://schemas.microsoft.com/office/drawing/2014/main" id="{06CE7346-AE61-C449-7BF1-B9D063BAEAE0}"/>
                  </a:ext>
                </a:extLst>
              </p14:cNvPr>
              <p14:cNvContentPartPr/>
              <p14:nvPr/>
            </p14:nvContentPartPr>
            <p14:xfrm>
              <a:off x="6668022" y="1686078"/>
              <a:ext cx="229680" cy="1067760"/>
            </p14:xfrm>
          </p:contentPart>
        </mc:Choice>
        <mc:Fallback xmlns="">
          <p:pic>
            <p:nvPicPr>
              <p:cNvPr id="15" name="Ink 14">
                <a:extLst>
                  <a:ext uri="{FF2B5EF4-FFF2-40B4-BE49-F238E27FC236}">
                    <a16:creationId xmlns:a16="http://schemas.microsoft.com/office/drawing/2014/main" id="{06CE7346-AE61-C449-7BF1-B9D063BAEAE0}"/>
                  </a:ext>
                </a:extLst>
              </p:cNvPr>
              <p:cNvPicPr/>
              <p:nvPr/>
            </p:nvPicPr>
            <p:blipFill>
              <a:blip r:embed="rId6"/>
              <a:stretch>
                <a:fillRect/>
              </a:stretch>
            </p:blipFill>
            <p:spPr>
              <a:xfrm>
                <a:off x="6605382" y="1623078"/>
                <a:ext cx="355320" cy="1193400"/>
              </a:xfrm>
              <a:prstGeom prst="rect">
                <a:avLst/>
              </a:prstGeom>
            </p:spPr>
          </p:pic>
        </mc:Fallback>
      </mc:AlternateContent>
      <p:grpSp>
        <p:nvGrpSpPr>
          <p:cNvPr id="30" name="Group 29">
            <a:extLst>
              <a:ext uri="{FF2B5EF4-FFF2-40B4-BE49-F238E27FC236}">
                <a16:creationId xmlns:a16="http://schemas.microsoft.com/office/drawing/2014/main" id="{BEFAC4C4-4C9E-B99F-D7F2-5203844A1AF1}"/>
              </a:ext>
            </a:extLst>
          </p:cNvPr>
          <p:cNvGrpSpPr/>
          <p:nvPr/>
        </p:nvGrpSpPr>
        <p:grpSpPr>
          <a:xfrm>
            <a:off x="4716974" y="1400238"/>
            <a:ext cx="3695476" cy="1505604"/>
            <a:chOff x="4716974" y="1400238"/>
            <a:chExt cx="3695476" cy="1505604"/>
          </a:xfrm>
        </p:grpSpPr>
        <p:cxnSp>
          <p:nvCxnSpPr>
            <p:cNvPr id="17" name="Straight Arrow Connector 16">
              <a:extLst>
                <a:ext uri="{FF2B5EF4-FFF2-40B4-BE49-F238E27FC236}">
                  <a16:creationId xmlns:a16="http://schemas.microsoft.com/office/drawing/2014/main" id="{1222FA35-D8CF-9487-8C3F-EAD5A5E169F6}"/>
                </a:ext>
              </a:extLst>
            </p:cNvPr>
            <p:cNvCxnSpPr>
              <a:cxnSpLocks/>
            </p:cNvCxnSpPr>
            <p:nvPr/>
          </p:nvCxnSpPr>
          <p:spPr>
            <a:xfrm>
              <a:off x="5940152" y="1686078"/>
              <a:ext cx="1296144" cy="95768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FAEACD5-7148-AC20-8FE4-7B51C1A57F10}"/>
                </a:ext>
              </a:extLst>
            </p:cNvPr>
            <p:cNvCxnSpPr>
              <a:cxnSpLocks/>
            </p:cNvCxnSpPr>
            <p:nvPr/>
          </p:nvCxnSpPr>
          <p:spPr>
            <a:xfrm>
              <a:off x="4716974" y="1686078"/>
              <a:ext cx="1858741" cy="121976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AC52B657-4CF6-E570-1AD2-1B47028E69BD}"/>
                </a:ext>
              </a:extLst>
            </p:cNvPr>
            <p:cNvGrpSpPr/>
            <p:nvPr/>
          </p:nvGrpSpPr>
          <p:grpSpPr>
            <a:xfrm>
              <a:off x="4874010" y="1400238"/>
              <a:ext cx="3538440" cy="1392120"/>
              <a:chOff x="4874010" y="1400238"/>
              <a:chExt cx="3538440" cy="1392120"/>
            </a:xfrm>
          </p:grpSpPr>
          <mc:AlternateContent xmlns:mc="http://schemas.openxmlformats.org/markup-compatibility/2006" xmlns:p14="http://schemas.microsoft.com/office/powerpoint/2010/main">
            <mc:Choice Requires="p14">
              <p:contentPart p14:bwMode="auto" r:id="rId7">
                <p14:nvContentPartPr>
                  <p14:cNvPr id="21" name="Ink 20">
                    <a:extLst>
                      <a:ext uri="{FF2B5EF4-FFF2-40B4-BE49-F238E27FC236}">
                        <a16:creationId xmlns:a16="http://schemas.microsoft.com/office/drawing/2014/main" id="{767F6DA9-DEE2-3076-A2B6-69C504FB666C}"/>
                      </a:ext>
                    </a:extLst>
                  </p14:cNvPr>
                  <p14:cNvContentPartPr/>
                  <p14:nvPr/>
                </p14:nvContentPartPr>
                <p14:xfrm>
                  <a:off x="8126970" y="1694358"/>
                  <a:ext cx="285480" cy="1098000"/>
                </p14:xfrm>
              </p:contentPart>
            </mc:Choice>
            <mc:Fallback xmlns="">
              <p:pic>
                <p:nvPicPr>
                  <p:cNvPr id="21" name="Ink 20">
                    <a:extLst>
                      <a:ext uri="{FF2B5EF4-FFF2-40B4-BE49-F238E27FC236}">
                        <a16:creationId xmlns:a16="http://schemas.microsoft.com/office/drawing/2014/main" id="{767F6DA9-DEE2-3076-A2B6-69C504FB666C}"/>
                      </a:ext>
                    </a:extLst>
                  </p:cNvPr>
                  <p:cNvPicPr/>
                  <p:nvPr/>
                </p:nvPicPr>
                <p:blipFill>
                  <a:blip r:embed="rId8"/>
                  <a:stretch>
                    <a:fillRect/>
                  </a:stretch>
                </p:blipFill>
                <p:spPr>
                  <a:xfrm>
                    <a:off x="8064330" y="1631358"/>
                    <a:ext cx="411120" cy="12236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2" name="Ink 21">
                    <a:extLst>
                      <a:ext uri="{FF2B5EF4-FFF2-40B4-BE49-F238E27FC236}">
                        <a16:creationId xmlns:a16="http://schemas.microsoft.com/office/drawing/2014/main" id="{34FA0349-208B-B785-F8CA-E8A7760460DB}"/>
                      </a:ext>
                    </a:extLst>
                  </p14:cNvPr>
                  <p14:cNvContentPartPr/>
                  <p14:nvPr/>
                </p14:nvContentPartPr>
                <p14:xfrm>
                  <a:off x="4874010" y="1425798"/>
                  <a:ext cx="434880" cy="8280"/>
                </p14:xfrm>
              </p:contentPart>
            </mc:Choice>
            <mc:Fallback xmlns="">
              <p:pic>
                <p:nvPicPr>
                  <p:cNvPr id="22" name="Ink 21">
                    <a:extLst>
                      <a:ext uri="{FF2B5EF4-FFF2-40B4-BE49-F238E27FC236}">
                        <a16:creationId xmlns:a16="http://schemas.microsoft.com/office/drawing/2014/main" id="{34FA0349-208B-B785-F8CA-E8A7760460DB}"/>
                      </a:ext>
                    </a:extLst>
                  </p:cNvPr>
                  <p:cNvPicPr/>
                  <p:nvPr/>
                </p:nvPicPr>
                <p:blipFill>
                  <a:blip r:embed="rId10"/>
                  <a:stretch>
                    <a:fillRect/>
                  </a:stretch>
                </p:blipFill>
                <p:spPr>
                  <a:xfrm>
                    <a:off x="4811010" y="1362798"/>
                    <a:ext cx="560520" cy="1339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3" name="Ink 22">
                    <a:extLst>
                      <a:ext uri="{FF2B5EF4-FFF2-40B4-BE49-F238E27FC236}">
                        <a16:creationId xmlns:a16="http://schemas.microsoft.com/office/drawing/2014/main" id="{482B491E-44ED-DADD-54C0-B747E801FAD0}"/>
                      </a:ext>
                    </a:extLst>
                  </p14:cNvPr>
                  <p14:cNvContentPartPr/>
                  <p14:nvPr/>
                </p14:nvContentPartPr>
                <p14:xfrm>
                  <a:off x="6073530" y="1400238"/>
                  <a:ext cx="438120" cy="19080"/>
                </p14:xfrm>
              </p:contentPart>
            </mc:Choice>
            <mc:Fallback xmlns="">
              <p:pic>
                <p:nvPicPr>
                  <p:cNvPr id="23" name="Ink 22">
                    <a:extLst>
                      <a:ext uri="{FF2B5EF4-FFF2-40B4-BE49-F238E27FC236}">
                        <a16:creationId xmlns:a16="http://schemas.microsoft.com/office/drawing/2014/main" id="{482B491E-44ED-DADD-54C0-B747E801FAD0}"/>
                      </a:ext>
                    </a:extLst>
                  </p:cNvPr>
                  <p:cNvPicPr/>
                  <p:nvPr/>
                </p:nvPicPr>
                <p:blipFill>
                  <a:blip r:embed="rId12"/>
                  <a:stretch>
                    <a:fillRect/>
                  </a:stretch>
                </p:blipFill>
                <p:spPr>
                  <a:xfrm>
                    <a:off x="6010530" y="1337238"/>
                    <a:ext cx="563760" cy="1447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4" name="Ink 23">
                    <a:extLst>
                      <a:ext uri="{FF2B5EF4-FFF2-40B4-BE49-F238E27FC236}">
                        <a16:creationId xmlns:a16="http://schemas.microsoft.com/office/drawing/2014/main" id="{B9EBFF9B-AD8E-0A11-7818-0615F158A181}"/>
                      </a:ext>
                    </a:extLst>
                  </p14:cNvPr>
                  <p14:cNvContentPartPr/>
                  <p14:nvPr/>
                </p14:nvContentPartPr>
                <p14:xfrm>
                  <a:off x="7298250" y="1448478"/>
                  <a:ext cx="466920" cy="19800"/>
                </p14:xfrm>
              </p:contentPart>
            </mc:Choice>
            <mc:Fallback xmlns="">
              <p:pic>
                <p:nvPicPr>
                  <p:cNvPr id="24" name="Ink 23">
                    <a:extLst>
                      <a:ext uri="{FF2B5EF4-FFF2-40B4-BE49-F238E27FC236}">
                        <a16:creationId xmlns:a16="http://schemas.microsoft.com/office/drawing/2014/main" id="{B9EBFF9B-AD8E-0A11-7818-0615F158A181}"/>
                      </a:ext>
                    </a:extLst>
                  </p:cNvPr>
                  <p:cNvPicPr/>
                  <p:nvPr/>
                </p:nvPicPr>
                <p:blipFill>
                  <a:blip r:embed="rId14"/>
                  <a:stretch>
                    <a:fillRect/>
                  </a:stretch>
                </p:blipFill>
                <p:spPr>
                  <a:xfrm>
                    <a:off x="7235250" y="1385478"/>
                    <a:ext cx="592560" cy="145440"/>
                  </a:xfrm>
                  <a:prstGeom prst="rect">
                    <a:avLst/>
                  </a:prstGeom>
                </p:spPr>
              </p:pic>
            </mc:Fallback>
          </mc:AlternateContent>
        </p:grpSp>
      </p:grpSp>
    </p:spTree>
    <p:extLst>
      <p:ext uri="{BB962C8B-B14F-4D97-AF65-F5344CB8AC3E}">
        <p14:creationId xmlns:p14="http://schemas.microsoft.com/office/powerpoint/2010/main" val="327045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
                                        </p:tgtEl>
                                        <p:attrNameLst>
                                          <p:attrName>style.visibility</p:attrName>
                                        </p:attrNameLst>
                                      </p:cBhvr>
                                      <p:to>
                                        <p:strVal val="visible"/>
                                      </p:to>
                                    </p:set>
                                  </p:childTnLst>
                                  <p:subTnLst>
                                    <p:set>
                                      <p:cBhvr override="childStyle">
                                        <p:cTn dur="1" fill="hold" display="0" masterRel="nextClick" afterEffect="1"/>
                                        <p:tgtEl>
                                          <p:spTgt spid="3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D64E884-E7F9-3837-1318-5D760AFD72E5}"/>
              </a:ext>
            </a:extLst>
          </p:cNvPr>
          <p:cNvSpPr>
            <a:spLocks noGrp="1"/>
          </p:cNvSpPr>
          <p:nvPr>
            <p:ph type="title"/>
          </p:nvPr>
        </p:nvSpPr>
        <p:spPr/>
        <p:txBody>
          <a:bodyPr/>
          <a:lstStyle/>
          <a:p>
            <a:r>
              <a:rPr lang="en-AU" dirty="0"/>
              <a:t>Machine Learning</a:t>
            </a:r>
          </a:p>
        </p:txBody>
      </p:sp>
      <p:sp>
        <p:nvSpPr>
          <p:cNvPr id="5" name="Footer Placeholder 4">
            <a:extLst>
              <a:ext uri="{FF2B5EF4-FFF2-40B4-BE49-F238E27FC236}">
                <a16:creationId xmlns:a16="http://schemas.microsoft.com/office/drawing/2014/main" id="{56078F52-2C15-824A-BD6F-BD3FDC1B759C}"/>
              </a:ext>
            </a:extLst>
          </p:cNvPr>
          <p:cNvSpPr>
            <a:spLocks noGrp="1"/>
          </p:cNvSpPr>
          <p:nvPr>
            <p:ph type="ftr" sz="quarter" idx="10"/>
          </p:nvPr>
        </p:nvSpPr>
        <p:spPr/>
        <p:txBody>
          <a:bodyPr/>
          <a:lstStyle/>
          <a:p>
            <a:r>
              <a:rPr lang="en-AU"/>
              <a:t>Hugh Bradlow – Critical Technologies</a:t>
            </a:r>
            <a:endParaRPr lang="en-AU" dirty="0"/>
          </a:p>
        </p:txBody>
      </p:sp>
      <p:sp>
        <p:nvSpPr>
          <p:cNvPr id="4" name="Slide Number Placeholder 3">
            <a:extLst>
              <a:ext uri="{FF2B5EF4-FFF2-40B4-BE49-F238E27FC236}">
                <a16:creationId xmlns:a16="http://schemas.microsoft.com/office/drawing/2014/main" id="{15AF3144-46C9-1089-A84D-80AF3D4FAF85}"/>
              </a:ext>
            </a:extLst>
          </p:cNvPr>
          <p:cNvSpPr>
            <a:spLocks noGrp="1"/>
          </p:cNvSpPr>
          <p:nvPr>
            <p:ph type="sldNum" sz="quarter" idx="11"/>
          </p:nvPr>
        </p:nvSpPr>
        <p:spPr/>
        <p:txBody>
          <a:bodyPr/>
          <a:lstStyle/>
          <a:p>
            <a:fld id="{E917DE0E-AFB1-41FD-BC35-27DB61CA125F}" type="slidenum">
              <a:rPr lang="en-AU" smtClean="0"/>
              <a:pPr/>
              <a:t>5</a:t>
            </a:fld>
            <a:endParaRPr lang="en-AU" dirty="0"/>
          </a:p>
        </p:txBody>
      </p:sp>
      <p:pic>
        <p:nvPicPr>
          <p:cNvPr id="7" name="Picture 6" descr="A graph with a line and numbers&#10;&#10;Description automatically generated">
            <a:extLst>
              <a:ext uri="{FF2B5EF4-FFF2-40B4-BE49-F238E27FC236}">
                <a16:creationId xmlns:a16="http://schemas.microsoft.com/office/drawing/2014/main" id="{95A4810E-FF86-3024-1401-C10DF5E899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7996" y="1203598"/>
            <a:ext cx="7524561" cy="3086959"/>
          </a:xfrm>
          <a:prstGeom prst="rect">
            <a:avLst/>
          </a:prstGeom>
          <a:noFill/>
          <a:ln>
            <a:noFill/>
          </a:ln>
        </p:spPr>
      </p:pic>
    </p:spTree>
    <p:extLst>
      <p:ext uri="{BB962C8B-B14F-4D97-AF65-F5344CB8AC3E}">
        <p14:creationId xmlns:p14="http://schemas.microsoft.com/office/powerpoint/2010/main" val="3985624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0544D-D1D3-48FF-8131-A9F4CC3B88D0}"/>
              </a:ext>
            </a:extLst>
          </p:cNvPr>
          <p:cNvSpPr>
            <a:spLocks noGrp="1"/>
          </p:cNvSpPr>
          <p:nvPr>
            <p:ph type="title"/>
          </p:nvPr>
        </p:nvSpPr>
        <p:spPr/>
        <p:txBody>
          <a:bodyPr>
            <a:normAutofit/>
          </a:bodyPr>
          <a:lstStyle/>
          <a:p>
            <a:r>
              <a:rPr lang="en-AU" dirty="0"/>
              <a:t>Machine vision</a:t>
            </a:r>
          </a:p>
        </p:txBody>
      </p:sp>
      <p:sp>
        <p:nvSpPr>
          <p:cNvPr id="4" name="Footer Placeholder 3">
            <a:extLst>
              <a:ext uri="{FF2B5EF4-FFF2-40B4-BE49-F238E27FC236}">
                <a16:creationId xmlns:a16="http://schemas.microsoft.com/office/drawing/2014/main" id="{F479B872-55BE-40D1-A23A-51FF6B40F183}"/>
              </a:ext>
            </a:extLst>
          </p:cNvPr>
          <p:cNvSpPr>
            <a:spLocks noGrp="1"/>
          </p:cNvSpPr>
          <p:nvPr>
            <p:ph type="ftr" sz="quarter" idx="10"/>
          </p:nvPr>
        </p:nvSpPr>
        <p:spPr/>
        <p:txBody>
          <a:bodyPr/>
          <a:lstStyle/>
          <a:p>
            <a:r>
              <a:rPr lang="en-AU"/>
              <a:t>Hugh Bradlow – Critical Technologies</a:t>
            </a:r>
            <a:endParaRPr lang="en-AU" dirty="0"/>
          </a:p>
        </p:txBody>
      </p:sp>
      <p:sp>
        <p:nvSpPr>
          <p:cNvPr id="3" name="Slide Number Placeholder 2">
            <a:extLst>
              <a:ext uri="{FF2B5EF4-FFF2-40B4-BE49-F238E27FC236}">
                <a16:creationId xmlns:a16="http://schemas.microsoft.com/office/drawing/2014/main" id="{087942C3-EF57-43C9-8605-DF27D03D1826}"/>
              </a:ext>
            </a:extLst>
          </p:cNvPr>
          <p:cNvSpPr>
            <a:spLocks noGrp="1"/>
          </p:cNvSpPr>
          <p:nvPr>
            <p:ph type="sldNum" sz="quarter" idx="11"/>
          </p:nvPr>
        </p:nvSpPr>
        <p:spPr/>
        <p:txBody>
          <a:bodyPr/>
          <a:lstStyle/>
          <a:p>
            <a:pPr algn="r"/>
            <a:fld id="{E917DE0E-AFB1-41FD-BC35-27DB61CA125F}" type="slidenum">
              <a:rPr lang="en-AU" smtClean="0"/>
              <a:pPr algn="r"/>
              <a:t>6</a:t>
            </a:fld>
            <a:endParaRPr lang="en-AU" dirty="0"/>
          </a:p>
        </p:txBody>
      </p:sp>
      <p:pic>
        <p:nvPicPr>
          <p:cNvPr id="14" name="Picture 13" descr="A close up of a green field&#10;&#10;Description automatically generated">
            <a:extLst>
              <a:ext uri="{FF2B5EF4-FFF2-40B4-BE49-F238E27FC236}">
                <a16:creationId xmlns:a16="http://schemas.microsoft.com/office/drawing/2014/main" id="{88D2217D-52A2-43ED-B656-361F52F76E36}"/>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791532" y="760555"/>
            <a:ext cx="5525271" cy="2934109"/>
          </a:xfrm>
          <a:prstGeom prst="rect">
            <a:avLst/>
          </a:prstGeom>
        </p:spPr>
      </p:pic>
      <p:sp>
        <p:nvSpPr>
          <p:cNvPr id="15" name="TextBox 14">
            <a:extLst>
              <a:ext uri="{FF2B5EF4-FFF2-40B4-BE49-F238E27FC236}">
                <a16:creationId xmlns:a16="http://schemas.microsoft.com/office/drawing/2014/main" id="{52C97594-23D1-4F92-A017-AFCB9B724C2C}"/>
              </a:ext>
            </a:extLst>
          </p:cNvPr>
          <p:cNvSpPr txBox="1"/>
          <p:nvPr/>
        </p:nvSpPr>
        <p:spPr>
          <a:xfrm>
            <a:off x="1791532" y="3540776"/>
            <a:ext cx="1691680" cy="153888"/>
          </a:xfrm>
          <a:prstGeom prst="rect">
            <a:avLst/>
          </a:prstGeom>
          <a:noFill/>
        </p:spPr>
        <p:txBody>
          <a:bodyPr wrap="square" rtlCol="0">
            <a:spAutoFit/>
          </a:bodyPr>
          <a:lstStyle/>
          <a:p>
            <a:r>
              <a:rPr lang="en-AU" sz="400" dirty="0">
                <a:latin typeface="Arial" panose="020B0604020202020204" pitchFamily="34" charset="0"/>
                <a:hlinkClick r:id="rId4" tooltip="http://sf.streetsblog.org/2016/08/12/budget-busting-interchange-expansions-on-track-despite-state-funding-cuts/"/>
              </a:rPr>
              <a:t>This Photo</a:t>
            </a:r>
            <a:r>
              <a:rPr lang="en-AU" sz="400" dirty="0">
                <a:latin typeface="Arial" panose="020B0604020202020204" pitchFamily="34" charset="0"/>
              </a:rPr>
              <a:t> by Unknown Author is licensed under </a:t>
            </a:r>
            <a:r>
              <a:rPr lang="en-AU" sz="400" dirty="0">
                <a:latin typeface="Arial" panose="020B0604020202020204" pitchFamily="34" charset="0"/>
                <a:hlinkClick r:id="rId5" tooltip="https://creativecommons.org/licenses/by-nc-nd/3.0/"/>
              </a:rPr>
              <a:t>CC BY-NC-ND</a:t>
            </a:r>
            <a:endParaRPr lang="en-AU" sz="400" dirty="0">
              <a:latin typeface="Arial" panose="020B0604020202020204" pitchFamily="34" charset="0"/>
            </a:endParaRPr>
          </a:p>
        </p:txBody>
      </p:sp>
      <p:grpSp>
        <p:nvGrpSpPr>
          <p:cNvPr id="23" name="Group 22">
            <a:extLst>
              <a:ext uri="{FF2B5EF4-FFF2-40B4-BE49-F238E27FC236}">
                <a16:creationId xmlns:a16="http://schemas.microsoft.com/office/drawing/2014/main" id="{7A0F5D4C-21E0-4529-A44C-84436DC2B9C4}"/>
              </a:ext>
            </a:extLst>
          </p:cNvPr>
          <p:cNvGrpSpPr/>
          <p:nvPr/>
        </p:nvGrpSpPr>
        <p:grpSpPr>
          <a:xfrm>
            <a:off x="230718" y="2426099"/>
            <a:ext cx="3252494" cy="1884953"/>
            <a:chOff x="230718" y="2426099"/>
            <a:chExt cx="3252494" cy="1884953"/>
          </a:xfrm>
        </p:grpSpPr>
        <p:sp>
          <p:nvSpPr>
            <p:cNvPr id="18" name="Rectangle 17">
              <a:extLst>
                <a:ext uri="{FF2B5EF4-FFF2-40B4-BE49-F238E27FC236}">
                  <a16:creationId xmlns:a16="http://schemas.microsoft.com/office/drawing/2014/main" id="{6C9A219B-F43B-4C38-851D-C45277B8B424}"/>
                </a:ext>
              </a:extLst>
            </p:cNvPr>
            <p:cNvSpPr/>
            <p:nvPr/>
          </p:nvSpPr>
          <p:spPr>
            <a:xfrm>
              <a:off x="1791532" y="2426099"/>
              <a:ext cx="1691680" cy="521591"/>
            </a:xfrm>
            <a:prstGeom prst="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Arial" panose="020B0604020202020204" pitchFamily="34" charset="0"/>
              </a:endParaRPr>
            </a:p>
          </p:txBody>
        </p:sp>
        <p:sp>
          <p:nvSpPr>
            <p:cNvPr id="19" name="TextBox 18">
              <a:extLst>
                <a:ext uri="{FF2B5EF4-FFF2-40B4-BE49-F238E27FC236}">
                  <a16:creationId xmlns:a16="http://schemas.microsoft.com/office/drawing/2014/main" id="{43E7B937-9DC6-4D13-A59F-1A3E2A7A7B3F}"/>
                </a:ext>
              </a:extLst>
            </p:cNvPr>
            <p:cNvSpPr txBox="1"/>
            <p:nvPr/>
          </p:nvSpPr>
          <p:spPr>
            <a:xfrm>
              <a:off x="230718" y="2556726"/>
              <a:ext cx="1224137" cy="1754326"/>
            </a:xfrm>
            <a:prstGeom prst="rect">
              <a:avLst/>
            </a:prstGeom>
            <a:noFill/>
          </p:spPr>
          <p:txBody>
            <a:bodyPr wrap="square" rtlCol="0">
              <a:spAutoFit/>
            </a:bodyPr>
            <a:lstStyle/>
            <a:p>
              <a:r>
                <a:rPr lang="en-AU" dirty="0">
                  <a:solidFill>
                    <a:schemeClr val="accent3">
                      <a:lumMod val="60000"/>
                      <a:lumOff val="40000"/>
                    </a:schemeClr>
                  </a:solidFill>
                  <a:latin typeface="Arial" panose="020B0604020202020204" pitchFamily="34" charset="0"/>
                </a:rPr>
                <a:t>Excessive waiting: Modify Traffic light algorithm</a:t>
              </a:r>
            </a:p>
          </p:txBody>
        </p:sp>
        <p:cxnSp>
          <p:nvCxnSpPr>
            <p:cNvPr id="21" name="Straight Connector 20">
              <a:extLst>
                <a:ext uri="{FF2B5EF4-FFF2-40B4-BE49-F238E27FC236}">
                  <a16:creationId xmlns:a16="http://schemas.microsoft.com/office/drawing/2014/main" id="{1EE2A9DD-A7B8-4DFB-B3DE-D32F33EE6010}"/>
                </a:ext>
              </a:extLst>
            </p:cNvPr>
            <p:cNvCxnSpPr>
              <a:cxnSpLocks/>
              <a:endCxn id="18" idx="1"/>
            </p:cNvCxnSpPr>
            <p:nvPr/>
          </p:nvCxnSpPr>
          <p:spPr>
            <a:xfrm flipV="1">
              <a:off x="1165994" y="2686895"/>
              <a:ext cx="625538" cy="184008"/>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86108E42-C138-4FE9-AC51-6BCC7C918DC2}"/>
              </a:ext>
            </a:extLst>
          </p:cNvPr>
          <p:cNvGrpSpPr/>
          <p:nvPr/>
        </p:nvGrpSpPr>
        <p:grpSpPr>
          <a:xfrm>
            <a:off x="4536336" y="1858278"/>
            <a:ext cx="4616424" cy="1962109"/>
            <a:chOff x="4536336" y="1858278"/>
            <a:chExt cx="4616424" cy="1962109"/>
          </a:xfrm>
        </p:grpSpPr>
        <p:sp>
          <p:nvSpPr>
            <p:cNvPr id="24" name="Rectangle 23">
              <a:extLst>
                <a:ext uri="{FF2B5EF4-FFF2-40B4-BE49-F238E27FC236}">
                  <a16:creationId xmlns:a16="http://schemas.microsoft.com/office/drawing/2014/main" id="{7FFCD8AD-E499-4EB9-9824-8C6B233F5E9F}"/>
                </a:ext>
              </a:extLst>
            </p:cNvPr>
            <p:cNvSpPr/>
            <p:nvPr/>
          </p:nvSpPr>
          <p:spPr>
            <a:xfrm>
              <a:off x="4536336" y="2011586"/>
              <a:ext cx="521888" cy="414513"/>
            </a:xfrm>
            <a:prstGeom prst="rect">
              <a:avLst/>
            </a:prstGeom>
            <a:solidFill>
              <a:srgbClr val="FF0000">
                <a:alpha val="25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Arial" panose="020B0604020202020204" pitchFamily="34" charset="0"/>
              </a:endParaRPr>
            </a:p>
          </p:txBody>
        </p:sp>
        <p:sp>
          <p:nvSpPr>
            <p:cNvPr id="25" name="TextBox 24">
              <a:extLst>
                <a:ext uri="{FF2B5EF4-FFF2-40B4-BE49-F238E27FC236}">
                  <a16:creationId xmlns:a16="http://schemas.microsoft.com/office/drawing/2014/main" id="{3B97CD2D-4E6A-43D0-8C5C-9D7E672A9EEE}"/>
                </a:ext>
              </a:extLst>
            </p:cNvPr>
            <p:cNvSpPr txBox="1"/>
            <p:nvPr/>
          </p:nvSpPr>
          <p:spPr>
            <a:xfrm>
              <a:off x="7429147" y="1858278"/>
              <a:ext cx="1723613" cy="369332"/>
            </a:xfrm>
            <a:prstGeom prst="rect">
              <a:avLst/>
            </a:prstGeom>
            <a:noFill/>
          </p:spPr>
          <p:txBody>
            <a:bodyPr wrap="none" rtlCol="0">
              <a:spAutoFit/>
            </a:bodyPr>
            <a:lstStyle/>
            <a:p>
              <a:r>
                <a:rPr lang="en-AU" dirty="0">
                  <a:solidFill>
                    <a:srgbClr val="FF0000"/>
                  </a:solidFill>
                  <a:latin typeface="Arial" panose="020B0604020202020204" pitchFamily="34" charset="0"/>
                </a:rPr>
                <a:t>Traffic violation</a:t>
              </a:r>
            </a:p>
          </p:txBody>
        </p:sp>
        <p:cxnSp>
          <p:nvCxnSpPr>
            <p:cNvPr id="27" name="Straight Connector 26">
              <a:extLst>
                <a:ext uri="{FF2B5EF4-FFF2-40B4-BE49-F238E27FC236}">
                  <a16:creationId xmlns:a16="http://schemas.microsoft.com/office/drawing/2014/main" id="{DFA57217-E7DD-4EED-829B-1D50B7145056}"/>
                </a:ext>
              </a:extLst>
            </p:cNvPr>
            <p:cNvCxnSpPr>
              <a:stCxn id="24" idx="3"/>
              <a:endCxn id="25" idx="1"/>
            </p:cNvCxnSpPr>
            <p:nvPr/>
          </p:nvCxnSpPr>
          <p:spPr>
            <a:xfrm flipV="1">
              <a:off x="5058224" y="2042944"/>
              <a:ext cx="2370923" cy="17589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ADF5EBB8-4FC7-457C-8F12-73D20445ACCD}"/>
                </a:ext>
              </a:extLst>
            </p:cNvPr>
            <p:cNvSpPr/>
            <p:nvPr/>
          </p:nvSpPr>
          <p:spPr>
            <a:xfrm>
              <a:off x="4626176" y="2947690"/>
              <a:ext cx="576064" cy="414513"/>
            </a:xfrm>
            <a:prstGeom prst="rect">
              <a:avLst/>
            </a:prstGeom>
            <a:solidFill>
              <a:srgbClr val="FF0000">
                <a:alpha val="25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latin typeface="Arial" panose="020B0604020202020204" pitchFamily="34" charset="0"/>
              </a:endParaRPr>
            </a:p>
          </p:txBody>
        </p:sp>
        <p:cxnSp>
          <p:nvCxnSpPr>
            <p:cNvPr id="30" name="Straight Connector 29">
              <a:extLst>
                <a:ext uri="{FF2B5EF4-FFF2-40B4-BE49-F238E27FC236}">
                  <a16:creationId xmlns:a16="http://schemas.microsoft.com/office/drawing/2014/main" id="{4823F743-2642-404A-A6B3-A38062FCEFD0}"/>
                </a:ext>
              </a:extLst>
            </p:cNvPr>
            <p:cNvCxnSpPr>
              <a:cxnSpLocks/>
              <a:stCxn id="28" idx="3"/>
              <a:endCxn id="31" idx="0"/>
            </p:cNvCxnSpPr>
            <p:nvPr/>
          </p:nvCxnSpPr>
          <p:spPr>
            <a:xfrm>
              <a:off x="5202240" y="3154947"/>
              <a:ext cx="3030965" cy="29610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E4861A04-159A-41F7-B44B-9DB1EC9FE865}"/>
                </a:ext>
              </a:extLst>
            </p:cNvPr>
            <p:cNvSpPr txBox="1"/>
            <p:nvPr/>
          </p:nvSpPr>
          <p:spPr>
            <a:xfrm>
              <a:off x="7409870" y="3451055"/>
              <a:ext cx="1646669" cy="369332"/>
            </a:xfrm>
            <a:prstGeom prst="rect">
              <a:avLst/>
            </a:prstGeom>
            <a:noFill/>
          </p:spPr>
          <p:txBody>
            <a:bodyPr wrap="none" rtlCol="0">
              <a:spAutoFit/>
            </a:bodyPr>
            <a:lstStyle/>
            <a:p>
              <a:r>
                <a:rPr lang="en-AU" dirty="0">
                  <a:solidFill>
                    <a:srgbClr val="FF0000"/>
                  </a:solidFill>
                  <a:latin typeface="Arial" panose="020B0604020202020204" pitchFamily="34" charset="0"/>
                </a:rPr>
                <a:t>Stolen Vehicle</a:t>
              </a:r>
            </a:p>
          </p:txBody>
        </p:sp>
      </p:grpSp>
      <p:cxnSp>
        <p:nvCxnSpPr>
          <p:cNvPr id="8" name="Connector: Curved 7">
            <a:extLst>
              <a:ext uri="{FF2B5EF4-FFF2-40B4-BE49-F238E27FC236}">
                <a16:creationId xmlns:a16="http://schemas.microsoft.com/office/drawing/2014/main" id="{A9E3F6B1-AC90-4331-B725-3CF32166D56C}"/>
              </a:ext>
            </a:extLst>
          </p:cNvPr>
          <p:cNvCxnSpPr>
            <a:cxnSpLocks/>
          </p:cNvCxnSpPr>
          <p:nvPr/>
        </p:nvCxnSpPr>
        <p:spPr>
          <a:xfrm>
            <a:off x="5549937" y="3354696"/>
            <a:ext cx="157760" cy="121804"/>
          </a:xfrm>
          <a:prstGeom prst="curvedConnector3">
            <a:avLst>
              <a:gd name="adj1" fmla="val 50000"/>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0944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49C92-0D37-1F7B-73AD-A138F90503EB}"/>
              </a:ext>
            </a:extLst>
          </p:cNvPr>
          <p:cNvSpPr>
            <a:spLocks noGrp="1"/>
          </p:cNvSpPr>
          <p:nvPr>
            <p:ph type="title"/>
          </p:nvPr>
        </p:nvSpPr>
        <p:spPr/>
        <p:txBody>
          <a:bodyPr>
            <a:normAutofit fontScale="90000"/>
          </a:bodyPr>
          <a:lstStyle/>
          <a:p>
            <a:r>
              <a:rPr lang="en-AU" dirty="0"/>
              <a:t>Machine vision: automated time and motion studies</a:t>
            </a:r>
          </a:p>
        </p:txBody>
      </p:sp>
      <p:sp>
        <p:nvSpPr>
          <p:cNvPr id="3" name="Footer Placeholder 2">
            <a:extLst>
              <a:ext uri="{FF2B5EF4-FFF2-40B4-BE49-F238E27FC236}">
                <a16:creationId xmlns:a16="http://schemas.microsoft.com/office/drawing/2014/main" id="{B31325AC-66F4-3323-2F7F-EFFFD455D2B3}"/>
              </a:ext>
            </a:extLst>
          </p:cNvPr>
          <p:cNvSpPr>
            <a:spLocks noGrp="1"/>
          </p:cNvSpPr>
          <p:nvPr>
            <p:ph type="ftr" sz="quarter" idx="10"/>
          </p:nvPr>
        </p:nvSpPr>
        <p:spPr/>
        <p:txBody>
          <a:bodyPr/>
          <a:lstStyle/>
          <a:p>
            <a:r>
              <a:rPr lang="en-AU"/>
              <a:t>Hugh Bradlow – Critical Technologies</a:t>
            </a:r>
            <a:endParaRPr lang="en-AU" dirty="0"/>
          </a:p>
        </p:txBody>
      </p:sp>
      <p:sp>
        <p:nvSpPr>
          <p:cNvPr id="4" name="Slide Number Placeholder 3">
            <a:extLst>
              <a:ext uri="{FF2B5EF4-FFF2-40B4-BE49-F238E27FC236}">
                <a16:creationId xmlns:a16="http://schemas.microsoft.com/office/drawing/2014/main" id="{6DC36B9B-438B-3ED8-EECA-9710FA21C739}"/>
              </a:ext>
            </a:extLst>
          </p:cNvPr>
          <p:cNvSpPr>
            <a:spLocks noGrp="1"/>
          </p:cNvSpPr>
          <p:nvPr>
            <p:ph type="sldNum" sz="quarter" idx="11"/>
          </p:nvPr>
        </p:nvSpPr>
        <p:spPr/>
        <p:txBody>
          <a:bodyPr/>
          <a:lstStyle/>
          <a:p>
            <a:fld id="{E917DE0E-AFB1-41FD-BC35-27DB61CA125F}" type="slidenum">
              <a:rPr lang="en-AU" smtClean="0"/>
              <a:pPr/>
              <a:t>7</a:t>
            </a:fld>
            <a:endParaRPr lang="en-AU" dirty="0"/>
          </a:p>
        </p:txBody>
      </p:sp>
      <p:pic>
        <p:nvPicPr>
          <p:cNvPr id="5" name="Picture 4">
            <a:extLst>
              <a:ext uri="{FF2B5EF4-FFF2-40B4-BE49-F238E27FC236}">
                <a16:creationId xmlns:a16="http://schemas.microsoft.com/office/drawing/2014/main" id="{0576F9EF-F251-5A69-C849-8A7A680D1607}"/>
              </a:ext>
            </a:extLst>
          </p:cNvPr>
          <p:cNvPicPr>
            <a:picLocks noChangeAspect="1"/>
          </p:cNvPicPr>
          <p:nvPr/>
        </p:nvPicPr>
        <p:blipFill>
          <a:blip r:embed="rId2"/>
          <a:stretch>
            <a:fillRect/>
          </a:stretch>
        </p:blipFill>
        <p:spPr>
          <a:xfrm>
            <a:off x="1979712" y="861330"/>
            <a:ext cx="4777973" cy="3660145"/>
          </a:xfrm>
          <a:prstGeom prst="rect">
            <a:avLst/>
          </a:prstGeom>
        </p:spPr>
      </p:pic>
    </p:spTree>
    <p:extLst>
      <p:ext uri="{BB962C8B-B14F-4D97-AF65-F5344CB8AC3E}">
        <p14:creationId xmlns:p14="http://schemas.microsoft.com/office/powerpoint/2010/main" val="344850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CA021-8FB5-7844-BFD9-35039604C93D}"/>
              </a:ext>
            </a:extLst>
          </p:cNvPr>
          <p:cNvSpPr>
            <a:spLocks noGrp="1"/>
          </p:cNvSpPr>
          <p:nvPr>
            <p:ph type="title"/>
          </p:nvPr>
        </p:nvSpPr>
        <p:spPr/>
        <p:txBody>
          <a:bodyPr/>
          <a:lstStyle/>
          <a:p>
            <a:r>
              <a:rPr lang="en-AU" dirty="0"/>
              <a:t>Generative AI: Large Language Models</a:t>
            </a:r>
          </a:p>
        </p:txBody>
      </p:sp>
      <p:sp>
        <p:nvSpPr>
          <p:cNvPr id="3" name="Footer Placeholder 2">
            <a:extLst>
              <a:ext uri="{FF2B5EF4-FFF2-40B4-BE49-F238E27FC236}">
                <a16:creationId xmlns:a16="http://schemas.microsoft.com/office/drawing/2014/main" id="{C0C8938F-D6C7-78F4-7CF3-B5F4687FB395}"/>
              </a:ext>
            </a:extLst>
          </p:cNvPr>
          <p:cNvSpPr>
            <a:spLocks noGrp="1"/>
          </p:cNvSpPr>
          <p:nvPr>
            <p:ph type="ftr" sz="quarter" idx="10"/>
          </p:nvPr>
        </p:nvSpPr>
        <p:spPr/>
        <p:txBody>
          <a:bodyPr/>
          <a:lstStyle/>
          <a:p>
            <a:r>
              <a:rPr lang="en-AU"/>
              <a:t>Hugh Bradlow – Critical Technologies</a:t>
            </a:r>
            <a:endParaRPr lang="en-AU" dirty="0"/>
          </a:p>
        </p:txBody>
      </p:sp>
      <p:sp>
        <p:nvSpPr>
          <p:cNvPr id="4" name="Slide Number Placeholder 3">
            <a:extLst>
              <a:ext uri="{FF2B5EF4-FFF2-40B4-BE49-F238E27FC236}">
                <a16:creationId xmlns:a16="http://schemas.microsoft.com/office/drawing/2014/main" id="{80AF7F21-D639-2913-D74A-31275E500D3C}"/>
              </a:ext>
            </a:extLst>
          </p:cNvPr>
          <p:cNvSpPr>
            <a:spLocks noGrp="1"/>
          </p:cNvSpPr>
          <p:nvPr>
            <p:ph type="sldNum" sz="quarter" idx="11"/>
          </p:nvPr>
        </p:nvSpPr>
        <p:spPr/>
        <p:txBody>
          <a:bodyPr/>
          <a:lstStyle/>
          <a:p>
            <a:fld id="{E917DE0E-AFB1-41FD-BC35-27DB61CA125F}" type="slidenum">
              <a:rPr lang="en-AU" smtClean="0"/>
              <a:pPr/>
              <a:t>8</a:t>
            </a:fld>
            <a:endParaRPr lang="en-AU" dirty="0"/>
          </a:p>
        </p:txBody>
      </p:sp>
      <p:pic>
        <p:nvPicPr>
          <p:cNvPr id="5" name="Picture 4">
            <a:extLst>
              <a:ext uri="{FF2B5EF4-FFF2-40B4-BE49-F238E27FC236}">
                <a16:creationId xmlns:a16="http://schemas.microsoft.com/office/drawing/2014/main" id="{FD840D69-E62C-B424-600E-2B0D3DD830A8}"/>
              </a:ext>
            </a:extLst>
          </p:cNvPr>
          <p:cNvPicPr>
            <a:picLocks noChangeAspect="1"/>
          </p:cNvPicPr>
          <p:nvPr/>
        </p:nvPicPr>
        <p:blipFill>
          <a:blip r:embed="rId2"/>
          <a:stretch>
            <a:fillRect/>
          </a:stretch>
        </p:blipFill>
        <p:spPr>
          <a:xfrm>
            <a:off x="1511935" y="696912"/>
            <a:ext cx="6120130" cy="3749675"/>
          </a:xfrm>
          <a:prstGeom prst="rect">
            <a:avLst/>
          </a:prstGeom>
          <a:ln>
            <a:solidFill>
              <a:schemeClr val="tx1"/>
            </a:solidFill>
          </a:ln>
        </p:spPr>
      </p:pic>
    </p:spTree>
    <p:extLst>
      <p:ext uri="{BB962C8B-B14F-4D97-AF65-F5344CB8AC3E}">
        <p14:creationId xmlns:p14="http://schemas.microsoft.com/office/powerpoint/2010/main" val="4127433123"/>
      </p:ext>
    </p:extLst>
  </p:cSld>
  <p:clrMapOvr>
    <a:masterClrMapping/>
  </p:clrMapOvr>
</p:sld>
</file>

<file path=ppt/theme/theme1.xml><?xml version="1.0" encoding="utf-8"?>
<a:theme xmlns:a="http://schemas.openxmlformats.org/drawingml/2006/main" name="2_Titles/Dividers">
  <a:themeElements>
    <a:clrScheme name="Telstra Air">
      <a:dk1>
        <a:srgbClr val="414141"/>
      </a:dk1>
      <a:lt1>
        <a:srgbClr val="FFFFFF"/>
      </a:lt1>
      <a:dk2>
        <a:srgbClr val="787878"/>
      </a:dk2>
      <a:lt2>
        <a:srgbClr val="E6E6E6"/>
      </a:lt2>
      <a:accent1>
        <a:srgbClr val="0098F8"/>
      </a:accent1>
      <a:accent2>
        <a:srgbClr val="0163D2"/>
      </a:accent2>
      <a:accent3>
        <a:srgbClr val="001E82"/>
      </a:accent3>
      <a:accent4>
        <a:srgbClr val="8991C4"/>
      </a:accent4>
      <a:accent5>
        <a:srgbClr val="5E50BE"/>
      </a:accent5>
      <a:accent6>
        <a:srgbClr val="34227F"/>
      </a:accent6>
      <a:hlink>
        <a:srgbClr val="0098F8"/>
      </a:hlink>
      <a:folHlink>
        <a:srgbClr val="0098F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radlows Powerpoint Template" id="{E8E94B16-D95A-410F-9A8A-01600D65DC46}" vid="{484D0388-EAA4-4D2F-8180-8CDA9F3343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customUI.xml><?xml version="1.0" encoding="utf-8"?>
<customUI xmlns="http://schemas.microsoft.com/office/2006/01/customui">
  <ribbon startFromScratch="false">
    <tabs>
      <tab id="CustomTab" label="Telstra" insertBeforeMso="TabHome" keytip="Q">
        <group idMso="GroupSlides"/>
        <group id="Group1" label="Change Bullet Styles">
          <button idMso="IndentDecrease" visible="true" label="Decrease List Level" size="large"/>
          <button idMso="IndentIncrease" visible="true" label="Increase List Level" size="large"/>
        </group>
        <group id="Group2" label=" ">
          <checkBox idMso="GuidesShowHide" label="Guides"/>
          <splitButton id="groupsplitbutton" size="normal">
            <button idMso="ObjectsGroup"/>
            <menu id="groupsplitmenu" itemSize="large">
              <button idMso="ObjectsUngroup" description="Un-group selected objects" screentip="Un-group selected objects"/>
              <button idMso="ObjectsRegroup" description="Combine and re-Group selected objects" screentip="Combine and re-Group selected objects"/>
            </menu>
          </splitButton>
          <splitButton id="Cropping" size="normal">
            <toggleButton idMso="PictureCrop" label="Crop Tools"/>
            <menu id="CropMenu" itemSize="large">
              <button idMso="PictureFitCrop" description="Resize picture to fit the placeholder proportionally"/>
              <menuSeparator id="croppingmenu2"/>
              <menu idMso="PictureCropAspectRatioMenu" description="Crop image to selected aspect ratio"/>
              <gallery idMso="PictureShapeGallery" description="Crop image to selected shape"/>
            </menu>
          </splitButton>
          <separator id="sep1"/>
          <button idMso="ZoomFitToWindow" size="large" label="Fit to Window"/>
          <separator id="sep2"/>
          <splitButton id="sendbacksplitbutton" size="large">
            <button idMso="ObjectSendToBack" label="Send to Back"/>
            <menu id="sendbacksplitmenu" itemSize="large">
              <button idMso="ObjectBringToFront" label="Bring to Front"/>
            </menu>
          </splitButton>
          <separator id="sep3"/>
          <toggleButton idMso="SelectionPane" label="Selection Pane" size="large"/>
        </group>
        <group id="group3" label=" ">
          <button idMso="HeaderFooterInsert" size="large"/>
          <button idMso="PasteTextOnly" size="large" imageMso="Paste" label="Paste Unformatted"/>
        </group>
      </tab>
    </tabs>
  </ribbon>
</customUI>
</file>

<file path=docProps/app.xml><?xml version="1.0" encoding="utf-8"?>
<Properties xmlns="http://schemas.openxmlformats.org/officeDocument/2006/extended-properties" xmlns:vt="http://schemas.openxmlformats.org/officeDocument/2006/docPropsVTypes">
  <Template>Bradlows Powerpoint Template</Template>
  <TotalTime>2189</TotalTime>
  <Words>511</Words>
  <Application>Microsoft Office PowerPoint</Application>
  <PresentationFormat>On-screen Show (16:9)</PresentationFormat>
  <Paragraphs>65</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Courier New</vt:lpstr>
      <vt:lpstr>Wingdings</vt:lpstr>
      <vt:lpstr>2_Titles/Dividers</vt:lpstr>
      <vt:lpstr>Critical Technologies</vt:lpstr>
      <vt:lpstr>Australian Government’s 7 “Critical Technology Fields”</vt:lpstr>
      <vt:lpstr>Misplaced Obsession with access network speed: My “Law*” of Network Speed</vt:lpstr>
      <vt:lpstr>LEOs</vt:lpstr>
      <vt:lpstr>Machine Learning</vt:lpstr>
      <vt:lpstr>Machine vision</vt:lpstr>
      <vt:lpstr>Machine vision: automated time and motion studies</vt:lpstr>
      <vt:lpstr>Generative AI: Large Language Models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Hugh Bradlow</dc:creator>
  <cp:lastModifiedBy>Hugh Bradlow</cp:lastModifiedBy>
  <cp:revision>2</cp:revision>
  <dcterms:created xsi:type="dcterms:W3CDTF">2023-05-23T01:45:59Z</dcterms:created>
  <dcterms:modified xsi:type="dcterms:W3CDTF">2023-10-05T23:49:31Z</dcterms:modified>
</cp:coreProperties>
</file>